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1"/>
  </p:handoutMasterIdLst>
  <p:sldIdLst>
    <p:sldId id="256" r:id="rId2"/>
    <p:sldId id="284" r:id="rId3"/>
    <p:sldId id="283" r:id="rId4"/>
    <p:sldId id="291" r:id="rId5"/>
    <p:sldId id="285" r:id="rId6"/>
    <p:sldId id="286" r:id="rId7"/>
    <p:sldId id="287" r:id="rId8"/>
    <p:sldId id="288" r:id="rId9"/>
    <p:sldId id="289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ACEEDC-70E4-45BB-8F36-2C71A59B0969}" type="datetimeFigureOut">
              <a:rPr lang="es-AR" smtClean="0"/>
              <a:t>18/9/2022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154877-AA58-4D8E-8D81-CCEA026AFE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205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0892" y="2317899"/>
            <a:ext cx="8915399" cy="196851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CÁTEDRA: GESTIÓN DE PROCESOS VITÍCOLAS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12281" y="4739657"/>
            <a:ext cx="8915399" cy="1460458"/>
          </a:xfrm>
        </p:spPr>
        <p:txBody>
          <a:bodyPr>
            <a:normAutofit/>
          </a:bodyPr>
          <a:lstStyle/>
          <a:p>
            <a:pPr algn="ctr"/>
            <a:endParaRPr lang="es-ES" sz="2000" dirty="0"/>
          </a:p>
          <a:p>
            <a:pPr algn="r"/>
            <a:r>
              <a:rPr lang="es-ES" sz="2000" dirty="0" smtClean="0"/>
              <a:t>Lic. Carlos Guaymas</a:t>
            </a:r>
            <a:endParaRPr lang="es-A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741613" y="2667000"/>
            <a:ext cx="8915399" cy="1452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A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741611" y="4739657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88" y="1461852"/>
            <a:ext cx="2028825" cy="265747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055271" y="312399"/>
            <a:ext cx="9319865" cy="15522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b="1" dirty="0" smtClean="0"/>
              <a:t>Universidad Nacional de Salta</a:t>
            </a:r>
          </a:p>
          <a:p>
            <a:pPr algn="ctr"/>
            <a:r>
              <a:rPr lang="es-ES" b="1" dirty="0" smtClean="0"/>
              <a:t>Extensión Áulica Cafayate </a:t>
            </a:r>
          </a:p>
          <a:p>
            <a:pPr algn="ctr"/>
            <a:r>
              <a:rPr lang="es-ES" b="1" dirty="0" smtClean="0"/>
              <a:t>Tecnicatura Universitaria en Enología y Viticultura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2475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10513" y="870998"/>
            <a:ext cx="9227756" cy="1280890"/>
          </a:xfrm>
        </p:spPr>
        <p:txBody>
          <a:bodyPr/>
          <a:lstStyle/>
          <a:p>
            <a:pPr algn="ctr"/>
            <a:r>
              <a:rPr lang="es-AR" dirty="0" smtClean="0"/>
              <a:t>Importancia de la materia. Previas.</a:t>
            </a:r>
            <a:br>
              <a:rPr lang="es-AR" dirty="0" smtClean="0"/>
            </a:br>
            <a:r>
              <a:rPr lang="es-AR" dirty="0" smtClean="0"/>
              <a:t>MATRIZ CURRICULAR A APROBAR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6588" y="2559170"/>
            <a:ext cx="8915400" cy="3777622"/>
          </a:xfrm>
        </p:spPr>
        <p:txBody>
          <a:bodyPr/>
          <a:lstStyle/>
          <a:p>
            <a:r>
              <a:rPr lang="es-ES_tradnl" b="1" dirty="0"/>
              <a:t>Contenidos mínimos según Plan de </a:t>
            </a:r>
            <a:r>
              <a:rPr lang="es-ES_tradnl" b="1" dirty="0" smtClean="0"/>
              <a:t>Estudios.</a:t>
            </a:r>
            <a:endParaRPr lang="es-AR" dirty="0"/>
          </a:p>
          <a:p>
            <a:r>
              <a:rPr lang="es-ES_tradnl" dirty="0"/>
              <a:t>La empresa vitícola: organización y estructura. Planificación, organización y control de los procesos vitícolas. Toma de decisiones. Gestión de compras. Gestión y control de stock, gestión de almacenes de insumos vitícolas. Gestión de labores culturales, organización y control de cosecha. Organización y control de los recursos humanos y materiales. Nociones de comercialización de la producción vitícola. Cálculo y análisis de los diferentes tipos de costos que intervienen en el sistema vitícola. Nociones contables y financieras. Elaboración y análisis de indicadores. Legislación rural. Normas de higiene y seguridad laboral.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53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10" t="9131" r="12568"/>
          <a:stretch/>
        </p:blipFill>
        <p:spPr>
          <a:xfrm>
            <a:off x="1124712" y="448056"/>
            <a:ext cx="9637775" cy="57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0"/>
            <a:ext cx="8078123" cy="51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7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79" t="10644" r="12313" b="14103"/>
          <a:stretch/>
        </p:blipFill>
        <p:spPr>
          <a:xfrm>
            <a:off x="2418356" y="384668"/>
            <a:ext cx="8037575" cy="402336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18356" y="4928461"/>
            <a:ext cx="8250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ESTA ENTIDAD DENOMINADA ORGANIZACIÓN QUE CREA EL SER HUMANO, ES UN </a:t>
            </a:r>
            <a:r>
              <a:rPr lang="es-AR" b="1" dirty="0" smtClean="0"/>
              <a:t>ARTIFICIO ADAPTATIVO </a:t>
            </a:r>
            <a:r>
              <a:rPr lang="es-AR" dirty="0" smtClean="0"/>
              <a:t>CON EL QUE NO SOLO LOGRA ALCANZAR FINES SINO </a:t>
            </a:r>
            <a:r>
              <a:rPr lang="es-AR" b="1" dirty="0" smtClean="0"/>
              <a:t>TAMBIEN: REGULAR LA CONDUCTA INDIVIDUAL Y SOCIAL DE LAS PERSONAS</a:t>
            </a:r>
            <a:r>
              <a:rPr lang="es-AR" dirty="0" smtClean="0"/>
              <a:t>. MANUALES DE TAREAS. MANUALES DE PROCEDIMIENTOS. ORGANIGRAMA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708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12" t="27127" r="17391" b="9827"/>
          <a:stretch/>
        </p:blipFill>
        <p:spPr>
          <a:xfrm>
            <a:off x="2542032" y="1353312"/>
            <a:ext cx="7315200" cy="455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7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76" t="9451" r="13211" b="5658"/>
          <a:stretch/>
        </p:blipFill>
        <p:spPr>
          <a:xfrm>
            <a:off x="1874520" y="1005840"/>
            <a:ext cx="8394191" cy="4983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70632" y="393192"/>
            <a:ext cx="645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CARACTERISTICAS DE LAS ORGANIZACIONES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69006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525" y="121190"/>
            <a:ext cx="8911687" cy="1280890"/>
          </a:xfrm>
        </p:spPr>
        <p:txBody>
          <a:bodyPr/>
          <a:lstStyle/>
          <a:p>
            <a:pPr algn="ctr"/>
            <a:r>
              <a:rPr lang="es-AR" dirty="0" smtClean="0"/>
              <a:t>Diferenciar</a:t>
            </a:r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782" y="1024128"/>
            <a:ext cx="841645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0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9029" y="239804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FINES.</a:t>
            </a:r>
            <a:br>
              <a:rPr lang="es-AR" dirty="0" smtClean="0"/>
            </a:br>
            <a:r>
              <a:rPr lang="es-AR" dirty="0" smtClean="0"/>
              <a:t>MISION</a:t>
            </a:r>
            <a:br>
              <a:rPr lang="es-AR" dirty="0" smtClean="0"/>
            </a:br>
            <a:r>
              <a:rPr lang="es-AR" dirty="0" smtClean="0"/>
              <a:t>VISION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95" y="546735"/>
            <a:ext cx="73628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11054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1734</TotalTime>
  <Words>193</Words>
  <Application>Microsoft Office PowerPoint</Application>
  <PresentationFormat>Panorámica</PresentationFormat>
  <Paragraphs>13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Espiral</vt:lpstr>
      <vt:lpstr>CÁTEDRA: GESTIÓN DE PROCESOS VITÍCOLAS</vt:lpstr>
      <vt:lpstr>Importancia de la materia. Previas. MATRIZ CURRICULAR A APROBAR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Diferenciar</vt:lpstr>
      <vt:lpstr>FINES. MISION VISION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CÁTEDRA: ADMINISTRACIÓN DE PERSONAL I</dc:title>
  <dc:creator>Carlos Guaymas</dc:creator>
  <cp:lastModifiedBy>Carlos Guaymas</cp:lastModifiedBy>
  <cp:revision>63</cp:revision>
  <cp:lastPrinted>2021-09-22T10:38:41Z</cp:lastPrinted>
  <dcterms:created xsi:type="dcterms:W3CDTF">2021-09-21T19:36:36Z</dcterms:created>
  <dcterms:modified xsi:type="dcterms:W3CDTF">2022-09-18T22:55:30Z</dcterms:modified>
</cp:coreProperties>
</file>