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705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17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676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74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12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79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183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91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34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42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74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D12F5-6A90-4DBA-BA7A-8BE7548465E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36396-E779-4A05-9925-0C64E71B217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23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ACOMPAÑANDO LA TAREA DOCENTE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1- LOS DOCUMENTOS </a:t>
            </a:r>
            <a:r>
              <a:rPr lang="es-ES" dirty="0" smtClean="0"/>
              <a:t>DOCENTES</a:t>
            </a:r>
          </a:p>
          <a:p>
            <a:r>
              <a:rPr lang="es-ES" smtClean="0"/>
              <a:t>EVALUACIONES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865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LAS EVALUACIONES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Algunas preguntas que pueden guiar la elaboración de instrumentos y estrategias evaluativas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6148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Evaluaciones escritas y / o parciales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Las preguntas de nuestros exámenes son sencillas de interpretar, esto es: NO SON AMBIGÜAS, CONFUSAS, MULTIPLES ?</a:t>
            </a:r>
            <a:endParaRPr lang="es-ES" dirty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El verbo indica la acción que esperamos realice nuestro estudiante</a:t>
            </a:r>
            <a:r>
              <a:rPr lang="es-ES" dirty="0"/>
              <a:t>;</a:t>
            </a:r>
            <a:r>
              <a:rPr lang="es-ES" dirty="0" smtClean="0"/>
              <a:t> es el verbo adecuado? (clasifica, menciona, define, dibuja, señala, explica, describe, etc.) </a:t>
            </a:r>
          </a:p>
          <a:p>
            <a:pPr>
              <a:buFont typeface="Wingdings" pitchFamily="2" charset="2"/>
              <a:buChar char="ü"/>
            </a:pPr>
            <a:r>
              <a:rPr lang="es-ES" dirty="0"/>
              <a:t>P</a:t>
            </a:r>
            <a:r>
              <a:rPr lang="es-ES" dirty="0" smtClean="0"/>
              <a:t>reguntamos una sola cuestión por pregunta?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Nuestras preguntas apuntan a un nivel de comprensión del contenido que hemos dado oportunidad de aprender a lo largo del cursado?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0426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dirty="0" smtClean="0"/>
              <a:t>Los resultados de las evaluaciones son retomadas como información de un proceso tanto por el equipo de cátedra como por parte de los estudiantes? Y en ese caso, se devuelven los documentos para que cada estudiante pueda re/visar y autoevaluar su desempeño aprendiendo del error?</a:t>
            </a:r>
          </a:p>
          <a:p>
            <a:pPr algn="just">
              <a:buFont typeface="Wingdings" pitchFamily="2" charset="2"/>
              <a:buChar char="ü"/>
            </a:pPr>
            <a:r>
              <a:rPr lang="es-ES" dirty="0" smtClean="0"/>
              <a:t>Ofrecemos oportunidad de superar las dificultades que hemos observado y que quedan evidenciadas en las evaluaciones?</a:t>
            </a:r>
          </a:p>
          <a:p>
            <a:pPr marL="0" indent="0" algn="just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0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smtClean="0"/>
              <a:t>Conforme hayan sido sus respuestas, ya podríamos repensar para qué están nuestras evaluaciones, que función cumplen en verdad dentro de la asignatura y como podríamos mejorar su intencionalidad. Entendemos que la evaluación es parte valiosa de un proceso de enseñanza y de aprendizaje Provee información útil, según la lectura que se haga de ella y los efectos que tengan en nuestro proceso, el cual que debería contener cierta flexibilidad que favorezca ajustes, retrocesos y marchas para no dejar fuera a los destinatarios de todo nuestro quehacer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087687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270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ACOMPAÑANDO LA TAREA DOCENTE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LAS EVALUACIONES</vt:lpstr>
      <vt:lpstr>Evaluaciones escritas y / o parciales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ACOMPAÑANDO LA TAREA DOCENTE</dc:title>
  <dc:creator>Usuario</dc:creator>
  <cp:lastModifiedBy>Usuario</cp:lastModifiedBy>
  <cp:revision>8</cp:revision>
  <dcterms:created xsi:type="dcterms:W3CDTF">2022-04-13T13:23:32Z</dcterms:created>
  <dcterms:modified xsi:type="dcterms:W3CDTF">2022-04-13T14:00:54Z</dcterms:modified>
</cp:coreProperties>
</file>