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3984-71DB-41B4-AB48-CB10ED1DAF30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AF96-06CF-4330-8D83-D106544F90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8886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3984-71DB-41B4-AB48-CB10ED1DAF30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AF96-06CF-4330-8D83-D106544F90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7312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3984-71DB-41B4-AB48-CB10ED1DAF30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AF96-06CF-4330-8D83-D106544F90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9984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3984-71DB-41B4-AB48-CB10ED1DAF30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AF96-06CF-4330-8D83-D106544F90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5853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3984-71DB-41B4-AB48-CB10ED1DAF30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AF96-06CF-4330-8D83-D106544F90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5851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3984-71DB-41B4-AB48-CB10ED1DAF30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AF96-06CF-4330-8D83-D106544F90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9845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3984-71DB-41B4-AB48-CB10ED1DAF30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AF96-06CF-4330-8D83-D106544F90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0643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3984-71DB-41B4-AB48-CB10ED1DAF30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AF96-06CF-4330-8D83-D106544F90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52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3984-71DB-41B4-AB48-CB10ED1DAF30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AF96-06CF-4330-8D83-D106544F90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752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3984-71DB-41B4-AB48-CB10ED1DAF30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AF96-06CF-4330-8D83-D106544F90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8736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3984-71DB-41B4-AB48-CB10ED1DAF30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AF96-06CF-4330-8D83-D106544F90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169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33984-71DB-41B4-AB48-CB10ED1DAF30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EAF96-06CF-4330-8D83-D106544F90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399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ACOMPAÑANDO LA TAREA DOCENTE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2</a:t>
            </a:r>
            <a:r>
              <a:rPr lang="es-ES" dirty="0" smtClean="0"/>
              <a:t>- LOS DOCUMENTOS DOCENTES</a:t>
            </a:r>
          </a:p>
          <a:p>
            <a:r>
              <a:rPr lang="es-ES" dirty="0" smtClean="0"/>
              <a:t>LAS PLANIFICACIONES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21739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PLANIFICAR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TODO PLAN DEBE CONTENER FLEXIBILIDAD Y ADEMAS SER DIVERGENTE OFRECIENDO ASI, CIERTAS POSIBILIDADES DE ACOMODACION PARA NUESTROS ESTUDIANTES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10781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SE OBSERVA CON FRECUENCIA</a:t>
            </a:r>
          </a:p>
          <a:p>
            <a:pPr marL="0" indent="0">
              <a:buNone/>
            </a:pPr>
            <a:r>
              <a:rPr lang="es-ES" dirty="0" smtClean="0"/>
              <a:t>En general los estudiantes estudian sin programa</a:t>
            </a:r>
          </a:p>
          <a:p>
            <a:pPr marL="0" indent="0">
              <a:buNone/>
            </a:pPr>
            <a:r>
              <a:rPr lang="es-ES" dirty="0" smtClean="0"/>
              <a:t>Los programas que manejan son un listado de contenidos por unidad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28405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Que debería contener un programa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S" u="sng" dirty="0" smtClean="0"/>
              <a:t>Objetivos y/o propósitos </a:t>
            </a:r>
          </a:p>
          <a:p>
            <a:pPr marL="0" indent="0">
              <a:buNone/>
            </a:pPr>
            <a:r>
              <a:rPr lang="es-ES" dirty="0" smtClean="0"/>
              <a:t>Su presencia es fundamental </a:t>
            </a:r>
          </a:p>
          <a:p>
            <a:pPr marL="0" indent="0">
              <a:buNone/>
            </a:pPr>
            <a:r>
              <a:rPr lang="es-ES" dirty="0" smtClean="0"/>
              <a:t>Su redacción deberá ser muy cuidadosa</a:t>
            </a:r>
          </a:p>
          <a:p>
            <a:pPr>
              <a:buFont typeface="Wingdings" pitchFamily="2" charset="2"/>
              <a:buChar char="v"/>
            </a:pP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6270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Algunos consejos para su redacción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dirty="0" smtClean="0"/>
              <a:t>Leamos, por favor, los objetivos que escribimos para nuestra planificación y nos respondamos</a:t>
            </a:r>
          </a:p>
          <a:p>
            <a:pPr>
              <a:buFont typeface="Wingdings" pitchFamily="2" charset="2"/>
              <a:buChar char="§"/>
            </a:pPr>
            <a:r>
              <a:rPr lang="es-ES" dirty="0" smtClean="0"/>
              <a:t>Los objetivos representan los propósitos de la cátedra?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Se evidencian en ellos niveles de logro a alcanzar por los estudiantes(son objetivos cada vez mas complejos de alcanzar ya que involucran otras competencias?)</a:t>
            </a:r>
          </a:p>
          <a:p>
            <a:pPr>
              <a:buFont typeface="Wingdings" pitchFamily="2" charset="2"/>
              <a:buChar char="§"/>
            </a:pPr>
            <a:r>
              <a:rPr lang="es-ES" dirty="0" smtClean="0"/>
              <a:t>Esa gradualidad es adecuada para los recursos que dispone el grupo de estudiantes?</a:t>
            </a:r>
          </a:p>
          <a:p>
            <a:pPr>
              <a:buFont typeface="Wingdings" pitchFamily="2" charset="2"/>
              <a:buChar char="§"/>
            </a:pPr>
            <a:r>
              <a:rPr lang="es-ES" dirty="0" smtClean="0"/>
              <a:t>Esa complejidad que se espera que adquieran, es favorecida con suficientes practicas sobre el contenido?</a:t>
            </a:r>
          </a:p>
          <a:p>
            <a:pPr algn="just">
              <a:buFont typeface="Wingdings" pitchFamily="2" charset="2"/>
              <a:buChar char="§"/>
            </a:pPr>
            <a:r>
              <a:rPr lang="es-ES" b="1" dirty="0" smtClean="0"/>
              <a:t>No se trata de tiempo que dedicamos a unos temas sino de las oportunidades de practicas que ofrecemos para dominar unas habilidades y niveles de comprensión que estamos esperando que alcancen y que luego evaluaremos si lograron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375342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En ese último sentido, los objetivos me orientan para construir mis preguntas de evaluación? Si es así ellos están muy bien formulados¡</a:t>
            </a:r>
          </a:p>
          <a:p>
            <a:r>
              <a:rPr lang="es-ES" dirty="0" smtClean="0"/>
              <a:t>Los objetivos bien formulados permiten y guían una correcta selección de contenidos, de bibliografía, de prácticos y actividades  y NO LOS CONTENIDOS</a:t>
            </a:r>
          </a:p>
          <a:p>
            <a:pPr algn="just"/>
            <a:r>
              <a:rPr lang="es-ES" dirty="0"/>
              <a:t>P</a:t>
            </a:r>
            <a:r>
              <a:rPr lang="es-ES" dirty="0" smtClean="0"/>
              <a:t>or ello, consideran que los contenidos y actividades planificadas en torno a los objetivos son adecuados? Esto es, permitirán el logro de los objetivos por parte de los estudiantes o deberé revisar contenidos y formular otras actividades?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243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El estudiante ante un programa con claros objetivos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8439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Cuando el estudiante trabaja con los objetivos del programa está en condiciones de evaluarse a sí mismo el logro y nivel de logro de los mismos.</a:t>
            </a:r>
          </a:p>
          <a:p>
            <a:r>
              <a:rPr lang="es-ES" dirty="0" smtClean="0"/>
              <a:t>Además puede derivar de esos objetivos preguntas significativas sobre el contenido al que se dirige probando así el nivel de aprendizaje logrado.</a:t>
            </a:r>
          </a:p>
          <a:p>
            <a:r>
              <a:rPr lang="es-ES" dirty="0" smtClean="0"/>
              <a:t>Cuando el estudiante conoce los objetivos de las materias los podrá hacer suyos y enunciarlos en primera persona (por ejemplo Yo defino correctamente…Yo describo …)</a:t>
            </a:r>
          </a:p>
          <a:p>
            <a:r>
              <a:rPr lang="es-ES" dirty="0" smtClean="0"/>
              <a:t>Las posibilidades de autoevaluación mejoran</a:t>
            </a:r>
          </a:p>
          <a:p>
            <a:r>
              <a:rPr lang="es-ES" dirty="0" smtClean="0"/>
              <a:t>Cuando están claramente explicitadas los estudiantes se transforman en </a:t>
            </a:r>
            <a:r>
              <a:rPr lang="es-ES" smtClean="0"/>
              <a:t>socios activos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333488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382</Words>
  <Application>Microsoft Office PowerPoint</Application>
  <PresentationFormat>Presentación en pantalla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ACOMPAÑANDO LA TAREA DOCENTE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PLANIFICAR</vt:lpstr>
      <vt:lpstr>Presentación de PowerPoint</vt:lpstr>
      <vt:lpstr>Que debería contener un programa</vt:lpstr>
      <vt:lpstr>Algunos consejos para su redacción </vt:lpstr>
      <vt:lpstr>Presentación de PowerPoint</vt:lpstr>
      <vt:lpstr>El estudiante ante un programa con claros objetivos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</cp:revision>
  <dcterms:created xsi:type="dcterms:W3CDTF">2022-04-13T13:58:43Z</dcterms:created>
  <dcterms:modified xsi:type="dcterms:W3CDTF">2022-04-13T14:33:36Z</dcterms:modified>
</cp:coreProperties>
</file>