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4.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1" r:id="rId1"/>
    <p:sldMasterId id="2147483697" r:id="rId2"/>
    <p:sldMasterId id="2147483714" r:id="rId3"/>
    <p:sldMasterId id="2147483730" r:id="rId4"/>
    <p:sldMasterId id="2147483742" r:id="rId5"/>
  </p:sldMasterIdLst>
  <p:notesMasterIdLst>
    <p:notesMasterId r:id="rId38"/>
  </p:notesMasterIdLst>
  <p:sldIdLst>
    <p:sldId id="297" r:id="rId6"/>
    <p:sldId id="256" r:id="rId7"/>
    <p:sldId id="283" r:id="rId8"/>
    <p:sldId id="286" r:id="rId9"/>
    <p:sldId id="269" r:id="rId10"/>
    <p:sldId id="284" r:id="rId11"/>
    <p:sldId id="259" r:id="rId12"/>
    <p:sldId id="261" r:id="rId13"/>
    <p:sldId id="295" r:id="rId14"/>
    <p:sldId id="294" r:id="rId15"/>
    <p:sldId id="260" r:id="rId16"/>
    <p:sldId id="285" r:id="rId17"/>
    <p:sldId id="298" r:id="rId18"/>
    <p:sldId id="280" r:id="rId19"/>
    <p:sldId id="262" r:id="rId20"/>
    <p:sldId id="264" r:id="rId21"/>
    <p:sldId id="265" r:id="rId22"/>
    <p:sldId id="263" r:id="rId23"/>
    <p:sldId id="291" r:id="rId24"/>
    <p:sldId id="288" r:id="rId25"/>
    <p:sldId id="267" r:id="rId26"/>
    <p:sldId id="290" r:id="rId27"/>
    <p:sldId id="281" r:id="rId28"/>
    <p:sldId id="282" r:id="rId29"/>
    <p:sldId id="278" r:id="rId30"/>
    <p:sldId id="274" r:id="rId31"/>
    <p:sldId id="268" r:id="rId32"/>
    <p:sldId id="275" r:id="rId33"/>
    <p:sldId id="272" r:id="rId34"/>
    <p:sldId id="273" r:id="rId35"/>
    <p:sldId id="271" r:id="rId36"/>
    <p:sldId id="276" r:id="rId37"/>
  </p:sldIdLst>
  <p:sldSz cx="9144000" cy="6858000" type="screen4x3"/>
  <p:notesSz cx="6858000" cy="9144000"/>
  <p:defaultTextStyle>
    <a:defPPr>
      <a:defRPr lang="es-E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ristina" initials="C" lastIdx="1" clrIdx="0">
    <p:extLst>
      <p:ext uri="{19B8F6BF-5375-455C-9EA6-DF929625EA0E}">
        <p15:presenceInfo xmlns:p15="http://schemas.microsoft.com/office/powerpoint/2012/main" userId="Cristin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D7E4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commentAuthors" Target="commentAuthors.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ableStyles" Target="tableStyles.xml"/><Relationship Id="rId8" Type="http://schemas.openxmlformats.org/officeDocument/2006/relationships/slide" Target="slides/slide3.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F5594CF-E56C-414B-966E-EBFA40C68A33}" type="doc">
      <dgm:prSet loTypeId="urn:microsoft.com/office/officeart/2005/8/layout/hList3" loCatId="list" qsTypeId="urn:microsoft.com/office/officeart/2005/8/quickstyle/simple1" qsCatId="simple" csTypeId="urn:microsoft.com/office/officeart/2005/8/colors/accent1_2" csCatId="accent1" phldr="1"/>
      <dgm:spPr/>
      <dgm:t>
        <a:bodyPr/>
        <a:lstStyle/>
        <a:p>
          <a:endParaRPr lang="es-ES"/>
        </a:p>
      </dgm:t>
    </dgm:pt>
    <dgm:pt modelId="{9197D456-8AFC-4329-B97C-05989B85711A}">
      <dgm:prSet phldrT="[Texto]" custT="1"/>
      <dgm:spPr>
        <a:solidFill>
          <a:schemeClr val="accent2">
            <a:lumMod val="60000"/>
            <a:lumOff val="40000"/>
          </a:schemeClr>
        </a:solidFill>
      </dgm:spPr>
      <dgm:t>
        <a:bodyPr/>
        <a:lstStyle/>
        <a:p>
          <a:r>
            <a:rPr lang="es-ES" sz="2400" dirty="0">
              <a:latin typeface="Arial" panose="020B0604020202020204" pitchFamily="34" charset="0"/>
              <a:cs typeface="Arial" panose="020B0604020202020204" pitchFamily="34" charset="0"/>
            </a:rPr>
            <a:t>Cambio Rural II. PROFEDER ,PRODERI, PRODERPA, PRODEAR, PISEAR</a:t>
          </a:r>
        </a:p>
      </dgm:t>
    </dgm:pt>
    <dgm:pt modelId="{52FE93A6-FE87-4F31-ADCB-8F28C45987BE}" type="parTrans" cxnId="{5A6592F0-F4A8-4152-B7D7-E59D84DA97FC}">
      <dgm:prSet/>
      <dgm:spPr/>
      <dgm:t>
        <a:bodyPr/>
        <a:lstStyle/>
        <a:p>
          <a:endParaRPr lang="es-ES"/>
        </a:p>
      </dgm:t>
    </dgm:pt>
    <dgm:pt modelId="{BB9AA82F-5BCF-4FFB-9A10-2405FF994756}" type="sibTrans" cxnId="{5A6592F0-F4A8-4152-B7D7-E59D84DA97FC}">
      <dgm:prSet/>
      <dgm:spPr/>
      <dgm:t>
        <a:bodyPr/>
        <a:lstStyle/>
        <a:p>
          <a:endParaRPr lang="es-ES"/>
        </a:p>
      </dgm:t>
    </dgm:pt>
    <dgm:pt modelId="{6C07B256-FFD5-4550-A86B-4833ED51565A}">
      <dgm:prSet phldrT="[Texto]" custT="1"/>
      <dgm:spPr>
        <a:solidFill>
          <a:schemeClr val="bg2">
            <a:lumMod val="75000"/>
          </a:schemeClr>
        </a:solidFill>
      </dgm:spPr>
      <dgm:t>
        <a:bodyPr/>
        <a:lstStyle/>
        <a:p>
          <a:r>
            <a:rPr lang="es-ES" sz="2400" dirty="0">
              <a:latin typeface="Arial" panose="020B0604020202020204" pitchFamily="34" charset="0"/>
              <a:cs typeface="Arial" panose="020B0604020202020204" pitchFamily="34" charset="0"/>
            </a:rPr>
            <a:t>Ampliación de la población Objetivo</a:t>
          </a:r>
        </a:p>
        <a:p>
          <a:r>
            <a:rPr lang="es-ES" sz="2400" dirty="0">
              <a:latin typeface="Arial" panose="020B0604020202020204" pitchFamily="34" charset="0"/>
              <a:cs typeface="Arial" panose="020B0604020202020204" pitchFamily="34" charset="0"/>
            </a:rPr>
            <a:t>Integralidad de los Abordajes</a:t>
          </a:r>
        </a:p>
        <a:p>
          <a:endParaRPr lang="es-ES" sz="2400" dirty="0">
            <a:latin typeface="Arial" panose="020B0604020202020204" pitchFamily="34" charset="0"/>
            <a:cs typeface="Arial" panose="020B0604020202020204" pitchFamily="34" charset="0"/>
          </a:endParaRPr>
        </a:p>
      </dgm:t>
    </dgm:pt>
    <dgm:pt modelId="{287333C3-4041-4D8C-BED8-F2096B389F1E}" type="parTrans" cxnId="{35C106CD-9AD5-41F1-9DAC-9B28640A4329}">
      <dgm:prSet/>
      <dgm:spPr/>
      <dgm:t>
        <a:bodyPr/>
        <a:lstStyle/>
        <a:p>
          <a:endParaRPr lang="es-ES"/>
        </a:p>
      </dgm:t>
    </dgm:pt>
    <dgm:pt modelId="{B44524C3-95D0-4EB2-8363-05405D3C164A}" type="sibTrans" cxnId="{35C106CD-9AD5-41F1-9DAC-9B28640A4329}">
      <dgm:prSet/>
      <dgm:spPr/>
      <dgm:t>
        <a:bodyPr/>
        <a:lstStyle/>
        <a:p>
          <a:endParaRPr lang="es-ES"/>
        </a:p>
      </dgm:t>
    </dgm:pt>
    <dgm:pt modelId="{82E7F07E-83D9-41C9-99CE-3CBAB43C7C6D}">
      <dgm:prSet phldrT="[Texto]" custT="1"/>
      <dgm:spPr>
        <a:solidFill>
          <a:schemeClr val="accent3"/>
        </a:solidFill>
      </dgm:spPr>
      <dgm:t>
        <a:bodyPr/>
        <a:lstStyle/>
        <a:p>
          <a:r>
            <a:rPr lang="es-ES" sz="2400" dirty="0">
              <a:latin typeface="Arial" panose="020B0604020202020204" pitchFamily="34" charset="0"/>
              <a:cs typeface="Arial" panose="020B0604020202020204" pitchFamily="34" charset="0"/>
            </a:rPr>
            <a:t>Fomento del rol productivo y económico de la AF</a:t>
          </a:r>
        </a:p>
        <a:p>
          <a:endParaRPr lang="es-ES" sz="2400" dirty="0">
            <a:latin typeface="Arial" panose="020B0604020202020204" pitchFamily="34" charset="0"/>
            <a:cs typeface="Arial" panose="020B0604020202020204" pitchFamily="34" charset="0"/>
          </a:endParaRPr>
        </a:p>
      </dgm:t>
    </dgm:pt>
    <dgm:pt modelId="{47E8B6BA-0186-40BB-AF5D-FE840BA3D21F}" type="parTrans" cxnId="{5F3AC11A-86D3-4B66-A9BE-8B1C604F3718}">
      <dgm:prSet/>
      <dgm:spPr/>
      <dgm:t>
        <a:bodyPr/>
        <a:lstStyle/>
        <a:p>
          <a:endParaRPr lang="es-ES"/>
        </a:p>
      </dgm:t>
    </dgm:pt>
    <dgm:pt modelId="{DA80F374-9EDE-482A-A4C9-4A48EAFCD211}" type="sibTrans" cxnId="{5F3AC11A-86D3-4B66-A9BE-8B1C604F3718}">
      <dgm:prSet/>
      <dgm:spPr/>
      <dgm:t>
        <a:bodyPr/>
        <a:lstStyle/>
        <a:p>
          <a:endParaRPr lang="es-ES"/>
        </a:p>
      </dgm:t>
    </dgm:pt>
    <dgm:pt modelId="{679EB125-F6BA-409E-88A3-F12B46248778}">
      <dgm:prSet phldrT="[Texto]" custT="1"/>
      <dgm:spPr>
        <a:solidFill>
          <a:schemeClr val="tx2">
            <a:lumMod val="60000"/>
            <a:lumOff val="40000"/>
          </a:schemeClr>
        </a:solidFill>
      </dgm:spPr>
      <dgm:t>
        <a:bodyPr/>
        <a:lstStyle/>
        <a:p>
          <a:r>
            <a:rPr lang="es-ES" sz="2400" dirty="0">
              <a:latin typeface="Arial" panose="020B0604020202020204" pitchFamily="34" charset="0"/>
              <a:cs typeface="Arial" panose="020B0604020202020204" pitchFamily="34" charset="0"/>
            </a:rPr>
            <a:t>Pocos cambios en los instrumentos y Mecanismos</a:t>
          </a:r>
        </a:p>
        <a:p>
          <a:endParaRPr lang="es-ES" sz="2400" dirty="0">
            <a:latin typeface="Arial" panose="020B0604020202020204" pitchFamily="34" charset="0"/>
            <a:cs typeface="Arial" panose="020B0604020202020204" pitchFamily="34" charset="0"/>
          </a:endParaRPr>
        </a:p>
      </dgm:t>
    </dgm:pt>
    <dgm:pt modelId="{5548B250-7DCC-46A7-BF50-400DDD640214}" type="parTrans" cxnId="{EE0BC25C-E730-4EDA-96BC-02A3A2DCECDD}">
      <dgm:prSet/>
      <dgm:spPr/>
      <dgm:t>
        <a:bodyPr/>
        <a:lstStyle/>
        <a:p>
          <a:endParaRPr lang="es-ES"/>
        </a:p>
      </dgm:t>
    </dgm:pt>
    <dgm:pt modelId="{0B5E3370-F134-4A94-8E16-1673D4DC7CFC}" type="sibTrans" cxnId="{EE0BC25C-E730-4EDA-96BC-02A3A2DCECDD}">
      <dgm:prSet/>
      <dgm:spPr/>
      <dgm:t>
        <a:bodyPr/>
        <a:lstStyle/>
        <a:p>
          <a:endParaRPr lang="es-ES"/>
        </a:p>
      </dgm:t>
    </dgm:pt>
    <dgm:pt modelId="{F501833F-42A5-402D-A4B1-9D6105576EC2}" type="pres">
      <dgm:prSet presAssocID="{BF5594CF-E56C-414B-966E-EBFA40C68A33}" presName="composite" presStyleCnt="0">
        <dgm:presLayoutVars>
          <dgm:chMax val="1"/>
          <dgm:dir/>
          <dgm:resizeHandles val="exact"/>
        </dgm:presLayoutVars>
      </dgm:prSet>
      <dgm:spPr/>
    </dgm:pt>
    <dgm:pt modelId="{042B9F69-2C6A-4A26-863D-5B510E3F0E63}" type="pres">
      <dgm:prSet presAssocID="{9197D456-8AFC-4329-B97C-05989B85711A}" presName="roof" presStyleLbl="dkBgShp" presStyleIdx="0" presStyleCnt="2" custLinFactNeighborX="0" custLinFactNeighborY="2373"/>
      <dgm:spPr/>
    </dgm:pt>
    <dgm:pt modelId="{E466309E-3A2E-4012-96F1-E365A1CBAA06}" type="pres">
      <dgm:prSet presAssocID="{9197D456-8AFC-4329-B97C-05989B85711A}" presName="pillars" presStyleCnt="0"/>
      <dgm:spPr/>
    </dgm:pt>
    <dgm:pt modelId="{43FFEC1D-AE42-40D3-A602-DAC721661C21}" type="pres">
      <dgm:prSet presAssocID="{9197D456-8AFC-4329-B97C-05989B85711A}" presName="pillar1" presStyleLbl="node1" presStyleIdx="0" presStyleCnt="3">
        <dgm:presLayoutVars>
          <dgm:bulletEnabled val="1"/>
        </dgm:presLayoutVars>
      </dgm:prSet>
      <dgm:spPr/>
    </dgm:pt>
    <dgm:pt modelId="{2045760F-C723-4029-BCF8-288B07B2CE57}" type="pres">
      <dgm:prSet presAssocID="{82E7F07E-83D9-41C9-99CE-3CBAB43C7C6D}" presName="pillarX" presStyleLbl="node1" presStyleIdx="1" presStyleCnt="3" custLinFactNeighborX="62">
        <dgm:presLayoutVars>
          <dgm:bulletEnabled val="1"/>
        </dgm:presLayoutVars>
      </dgm:prSet>
      <dgm:spPr/>
    </dgm:pt>
    <dgm:pt modelId="{2768A3A6-BF6E-48F5-A005-886322395F4A}" type="pres">
      <dgm:prSet presAssocID="{679EB125-F6BA-409E-88A3-F12B46248778}" presName="pillarX" presStyleLbl="node1" presStyleIdx="2" presStyleCnt="3">
        <dgm:presLayoutVars>
          <dgm:bulletEnabled val="1"/>
        </dgm:presLayoutVars>
      </dgm:prSet>
      <dgm:spPr/>
    </dgm:pt>
    <dgm:pt modelId="{C4790D09-3140-4ABC-A76C-143109E79E3A}" type="pres">
      <dgm:prSet presAssocID="{9197D456-8AFC-4329-B97C-05989B85711A}" presName="base" presStyleLbl="dkBgShp" presStyleIdx="1" presStyleCnt="2"/>
      <dgm:spPr/>
    </dgm:pt>
  </dgm:ptLst>
  <dgm:cxnLst>
    <dgm:cxn modelId="{5F3AC11A-86D3-4B66-A9BE-8B1C604F3718}" srcId="{9197D456-8AFC-4329-B97C-05989B85711A}" destId="{82E7F07E-83D9-41C9-99CE-3CBAB43C7C6D}" srcOrd="1" destOrd="0" parTransId="{47E8B6BA-0186-40BB-AF5D-FE840BA3D21F}" sibTransId="{DA80F374-9EDE-482A-A4C9-4A48EAFCD211}"/>
    <dgm:cxn modelId="{EE0BC25C-E730-4EDA-96BC-02A3A2DCECDD}" srcId="{9197D456-8AFC-4329-B97C-05989B85711A}" destId="{679EB125-F6BA-409E-88A3-F12B46248778}" srcOrd="2" destOrd="0" parTransId="{5548B250-7DCC-46A7-BF50-400DDD640214}" sibTransId="{0B5E3370-F134-4A94-8E16-1673D4DC7CFC}"/>
    <dgm:cxn modelId="{572F0060-5B6F-4F7C-B60B-C9225890BDC1}" type="presOf" srcId="{82E7F07E-83D9-41C9-99CE-3CBAB43C7C6D}" destId="{2045760F-C723-4029-BCF8-288B07B2CE57}" srcOrd="0" destOrd="0" presId="urn:microsoft.com/office/officeart/2005/8/layout/hList3"/>
    <dgm:cxn modelId="{69248954-204A-48D6-9BC4-46140BFFB18D}" type="presOf" srcId="{6C07B256-FFD5-4550-A86B-4833ED51565A}" destId="{43FFEC1D-AE42-40D3-A602-DAC721661C21}" srcOrd="0" destOrd="0" presId="urn:microsoft.com/office/officeart/2005/8/layout/hList3"/>
    <dgm:cxn modelId="{35C106CD-9AD5-41F1-9DAC-9B28640A4329}" srcId="{9197D456-8AFC-4329-B97C-05989B85711A}" destId="{6C07B256-FFD5-4550-A86B-4833ED51565A}" srcOrd="0" destOrd="0" parTransId="{287333C3-4041-4D8C-BED8-F2096B389F1E}" sibTransId="{B44524C3-95D0-4EB2-8363-05405D3C164A}"/>
    <dgm:cxn modelId="{44D3F3CE-8220-43DC-9F81-1C19ABE86176}" type="presOf" srcId="{679EB125-F6BA-409E-88A3-F12B46248778}" destId="{2768A3A6-BF6E-48F5-A005-886322395F4A}" srcOrd="0" destOrd="0" presId="urn:microsoft.com/office/officeart/2005/8/layout/hList3"/>
    <dgm:cxn modelId="{A875C9EB-71D7-4167-B1B9-5E8699474EC4}" type="presOf" srcId="{BF5594CF-E56C-414B-966E-EBFA40C68A33}" destId="{F501833F-42A5-402D-A4B1-9D6105576EC2}" srcOrd="0" destOrd="0" presId="urn:microsoft.com/office/officeart/2005/8/layout/hList3"/>
    <dgm:cxn modelId="{5A6592F0-F4A8-4152-B7D7-E59D84DA97FC}" srcId="{BF5594CF-E56C-414B-966E-EBFA40C68A33}" destId="{9197D456-8AFC-4329-B97C-05989B85711A}" srcOrd="0" destOrd="0" parTransId="{52FE93A6-FE87-4F31-ADCB-8F28C45987BE}" sibTransId="{BB9AA82F-5BCF-4FFB-9A10-2405FF994756}"/>
    <dgm:cxn modelId="{44B778FE-3DFF-4B45-95F1-FBF04C6CBE8F}" type="presOf" srcId="{9197D456-8AFC-4329-B97C-05989B85711A}" destId="{042B9F69-2C6A-4A26-863D-5B510E3F0E63}" srcOrd="0" destOrd="0" presId="urn:microsoft.com/office/officeart/2005/8/layout/hList3"/>
    <dgm:cxn modelId="{65B3134D-7A5E-43E4-8FF9-01445F65B515}" type="presParOf" srcId="{F501833F-42A5-402D-A4B1-9D6105576EC2}" destId="{042B9F69-2C6A-4A26-863D-5B510E3F0E63}" srcOrd="0" destOrd="0" presId="urn:microsoft.com/office/officeart/2005/8/layout/hList3"/>
    <dgm:cxn modelId="{10A80F36-4AC0-4FCF-98B9-35487EB798FC}" type="presParOf" srcId="{F501833F-42A5-402D-A4B1-9D6105576EC2}" destId="{E466309E-3A2E-4012-96F1-E365A1CBAA06}" srcOrd="1" destOrd="0" presId="urn:microsoft.com/office/officeart/2005/8/layout/hList3"/>
    <dgm:cxn modelId="{5957D3E8-AECA-46D4-A68F-1AFBDD79EBA6}" type="presParOf" srcId="{E466309E-3A2E-4012-96F1-E365A1CBAA06}" destId="{43FFEC1D-AE42-40D3-A602-DAC721661C21}" srcOrd="0" destOrd="0" presId="urn:microsoft.com/office/officeart/2005/8/layout/hList3"/>
    <dgm:cxn modelId="{6292A7AD-607E-4FF5-84E4-070DAC0BD7C3}" type="presParOf" srcId="{E466309E-3A2E-4012-96F1-E365A1CBAA06}" destId="{2045760F-C723-4029-BCF8-288B07B2CE57}" srcOrd="1" destOrd="0" presId="urn:microsoft.com/office/officeart/2005/8/layout/hList3"/>
    <dgm:cxn modelId="{F825D013-7B00-4E81-9037-162CAA49FE04}" type="presParOf" srcId="{E466309E-3A2E-4012-96F1-E365A1CBAA06}" destId="{2768A3A6-BF6E-48F5-A005-886322395F4A}" srcOrd="2" destOrd="0" presId="urn:microsoft.com/office/officeart/2005/8/layout/hList3"/>
    <dgm:cxn modelId="{1D0CCC4B-3744-42C6-8DB3-78FCD17E2028}" type="presParOf" srcId="{F501833F-42A5-402D-A4B1-9D6105576EC2}" destId="{C4790D09-3140-4ABC-A76C-143109E79E3A}"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2B9F69-2C6A-4A26-863D-5B510E3F0E63}">
      <dsp:nvSpPr>
        <dsp:cNvPr id="0" name=""/>
        <dsp:cNvSpPr/>
      </dsp:nvSpPr>
      <dsp:spPr>
        <a:xfrm>
          <a:off x="0" y="20173"/>
          <a:ext cx="6686550" cy="850106"/>
        </a:xfrm>
        <a:prstGeom prst="rect">
          <a:avLst/>
        </a:prstGeom>
        <a:solidFill>
          <a:schemeClr val="accent2">
            <a:lumMod val="60000"/>
            <a:lumOff val="4000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ES" sz="2400" kern="1200" dirty="0">
              <a:latin typeface="Arial" panose="020B0604020202020204" pitchFamily="34" charset="0"/>
              <a:cs typeface="Arial" panose="020B0604020202020204" pitchFamily="34" charset="0"/>
            </a:rPr>
            <a:t>Cambio Rural II. PROFEDER ,PRODERI, PRODERPA, PRODEAR, PISEAR</a:t>
          </a:r>
        </a:p>
      </dsp:txBody>
      <dsp:txXfrm>
        <a:off x="0" y="20173"/>
        <a:ext cx="6686550" cy="850106"/>
      </dsp:txXfrm>
    </dsp:sp>
    <dsp:sp modelId="{43FFEC1D-AE42-40D3-A602-DAC721661C21}">
      <dsp:nvSpPr>
        <dsp:cNvPr id="0" name=""/>
        <dsp:cNvSpPr/>
      </dsp:nvSpPr>
      <dsp:spPr>
        <a:xfrm>
          <a:off x="3264" y="850106"/>
          <a:ext cx="2226673" cy="1785223"/>
        </a:xfrm>
        <a:prstGeom prst="rect">
          <a:avLst/>
        </a:prstGeom>
        <a:solidFill>
          <a:schemeClr val="bg2">
            <a:lumMod val="7500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ES" sz="2400" kern="1200" dirty="0">
              <a:latin typeface="Arial" panose="020B0604020202020204" pitchFamily="34" charset="0"/>
              <a:cs typeface="Arial" panose="020B0604020202020204" pitchFamily="34" charset="0"/>
            </a:rPr>
            <a:t>Ampliación de la población Objetivo</a:t>
          </a:r>
        </a:p>
        <a:p>
          <a:pPr marL="0" lvl="0" indent="0" algn="ctr" defTabSz="1066800">
            <a:lnSpc>
              <a:spcPct val="90000"/>
            </a:lnSpc>
            <a:spcBef>
              <a:spcPct val="0"/>
            </a:spcBef>
            <a:spcAft>
              <a:spcPct val="35000"/>
            </a:spcAft>
            <a:buNone/>
          </a:pPr>
          <a:r>
            <a:rPr lang="es-ES" sz="2400" kern="1200" dirty="0">
              <a:latin typeface="Arial" panose="020B0604020202020204" pitchFamily="34" charset="0"/>
              <a:cs typeface="Arial" panose="020B0604020202020204" pitchFamily="34" charset="0"/>
            </a:rPr>
            <a:t>Integralidad de los Abordajes</a:t>
          </a:r>
        </a:p>
        <a:p>
          <a:pPr marL="0" lvl="0" indent="0" algn="ctr" defTabSz="1066800">
            <a:lnSpc>
              <a:spcPct val="90000"/>
            </a:lnSpc>
            <a:spcBef>
              <a:spcPct val="0"/>
            </a:spcBef>
            <a:spcAft>
              <a:spcPct val="35000"/>
            </a:spcAft>
            <a:buNone/>
          </a:pPr>
          <a:endParaRPr lang="es-ES" sz="2400" kern="1200" dirty="0">
            <a:latin typeface="Arial" panose="020B0604020202020204" pitchFamily="34" charset="0"/>
            <a:cs typeface="Arial" panose="020B0604020202020204" pitchFamily="34" charset="0"/>
          </a:endParaRPr>
        </a:p>
      </dsp:txBody>
      <dsp:txXfrm>
        <a:off x="3264" y="850106"/>
        <a:ext cx="2226673" cy="1785223"/>
      </dsp:txXfrm>
    </dsp:sp>
    <dsp:sp modelId="{2045760F-C723-4029-BCF8-288B07B2CE57}">
      <dsp:nvSpPr>
        <dsp:cNvPr id="0" name=""/>
        <dsp:cNvSpPr/>
      </dsp:nvSpPr>
      <dsp:spPr>
        <a:xfrm>
          <a:off x="2231318" y="850106"/>
          <a:ext cx="2226673" cy="1785223"/>
        </a:xfrm>
        <a:prstGeom prst="rect">
          <a:avLst/>
        </a:prstGeom>
        <a:solidFill>
          <a:schemeClr val="accent3"/>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ES" sz="2400" kern="1200" dirty="0">
              <a:latin typeface="Arial" panose="020B0604020202020204" pitchFamily="34" charset="0"/>
              <a:cs typeface="Arial" panose="020B0604020202020204" pitchFamily="34" charset="0"/>
            </a:rPr>
            <a:t>Fomento del rol productivo y económico de la AF</a:t>
          </a:r>
        </a:p>
        <a:p>
          <a:pPr marL="0" lvl="0" indent="0" algn="ctr" defTabSz="1066800">
            <a:lnSpc>
              <a:spcPct val="90000"/>
            </a:lnSpc>
            <a:spcBef>
              <a:spcPct val="0"/>
            </a:spcBef>
            <a:spcAft>
              <a:spcPct val="35000"/>
            </a:spcAft>
            <a:buNone/>
          </a:pPr>
          <a:endParaRPr lang="es-ES" sz="2400" kern="1200" dirty="0">
            <a:latin typeface="Arial" panose="020B0604020202020204" pitchFamily="34" charset="0"/>
            <a:cs typeface="Arial" panose="020B0604020202020204" pitchFamily="34" charset="0"/>
          </a:endParaRPr>
        </a:p>
      </dsp:txBody>
      <dsp:txXfrm>
        <a:off x="2231318" y="850106"/>
        <a:ext cx="2226673" cy="1785223"/>
      </dsp:txXfrm>
    </dsp:sp>
    <dsp:sp modelId="{2768A3A6-BF6E-48F5-A005-886322395F4A}">
      <dsp:nvSpPr>
        <dsp:cNvPr id="0" name=""/>
        <dsp:cNvSpPr/>
      </dsp:nvSpPr>
      <dsp:spPr>
        <a:xfrm>
          <a:off x="4456611" y="850106"/>
          <a:ext cx="2226673" cy="1785223"/>
        </a:xfrm>
        <a:prstGeom prst="rect">
          <a:avLst/>
        </a:prstGeom>
        <a:solidFill>
          <a:schemeClr val="tx2">
            <a:lumMod val="60000"/>
            <a:lumOff val="4000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ES" sz="2400" kern="1200" dirty="0">
              <a:latin typeface="Arial" panose="020B0604020202020204" pitchFamily="34" charset="0"/>
              <a:cs typeface="Arial" panose="020B0604020202020204" pitchFamily="34" charset="0"/>
            </a:rPr>
            <a:t>Pocos cambios en los instrumentos y Mecanismos</a:t>
          </a:r>
        </a:p>
        <a:p>
          <a:pPr marL="0" lvl="0" indent="0" algn="ctr" defTabSz="1066800">
            <a:lnSpc>
              <a:spcPct val="90000"/>
            </a:lnSpc>
            <a:spcBef>
              <a:spcPct val="0"/>
            </a:spcBef>
            <a:spcAft>
              <a:spcPct val="35000"/>
            </a:spcAft>
            <a:buNone/>
          </a:pPr>
          <a:endParaRPr lang="es-ES" sz="2400" kern="1200" dirty="0">
            <a:latin typeface="Arial" panose="020B0604020202020204" pitchFamily="34" charset="0"/>
            <a:cs typeface="Arial" panose="020B0604020202020204" pitchFamily="34" charset="0"/>
          </a:endParaRPr>
        </a:p>
      </dsp:txBody>
      <dsp:txXfrm>
        <a:off x="4456611" y="850106"/>
        <a:ext cx="2226673" cy="1785223"/>
      </dsp:txXfrm>
    </dsp:sp>
    <dsp:sp modelId="{C4790D09-3140-4ABC-A76C-143109E79E3A}">
      <dsp:nvSpPr>
        <dsp:cNvPr id="0" name=""/>
        <dsp:cNvSpPr/>
      </dsp:nvSpPr>
      <dsp:spPr>
        <a:xfrm>
          <a:off x="0" y="2635329"/>
          <a:ext cx="6686550" cy="198358"/>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es-ES"/>
          </a:p>
        </p:txBody>
      </p:sp>
      <p:sp>
        <p:nvSpPr>
          <p:cNvPr id="3891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s-ES"/>
          </a:p>
        </p:txBody>
      </p:sp>
      <p:sp>
        <p:nvSpPr>
          <p:cNvPr id="2662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891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 noProof="0"/>
              <a:t>Haga clic para modificar el estilo de texto del patrón</a:t>
            </a:r>
          </a:p>
          <a:p>
            <a:pPr lvl="1"/>
            <a:r>
              <a:rPr lang="es-ES" noProof="0"/>
              <a:t>Segundo nivel</a:t>
            </a:r>
          </a:p>
          <a:p>
            <a:pPr lvl="2"/>
            <a:r>
              <a:rPr lang="es-ES" noProof="0"/>
              <a:t>Tercer nivel</a:t>
            </a:r>
          </a:p>
          <a:p>
            <a:pPr lvl="3"/>
            <a:r>
              <a:rPr lang="es-ES" noProof="0"/>
              <a:t>Cuarto nivel</a:t>
            </a:r>
          </a:p>
          <a:p>
            <a:pPr lvl="4"/>
            <a:r>
              <a:rPr lang="es-ES" noProof="0"/>
              <a:t>Quinto nivel</a:t>
            </a:r>
          </a:p>
        </p:txBody>
      </p:sp>
      <p:sp>
        <p:nvSpPr>
          <p:cNvPr id="3891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es-ES"/>
          </a:p>
        </p:txBody>
      </p:sp>
      <p:sp>
        <p:nvSpPr>
          <p:cNvPr id="3891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6824DC11-516E-499F-91D5-6371D9E42875}" type="slidenum">
              <a:rPr lang="es-ES"/>
              <a:pPr>
                <a:defRPr/>
              </a:pPr>
              <a:t>‹Nº›</a:t>
            </a:fld>
            <a:endParaRPr lang="es-E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1B1B781-500C-4A5A-8C0E-0052574A6F0B}" type="slidenum">
              <a:rPr kumimoji="0" lang="es-ES" sz="12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s-ES" sz="12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pPr eaLnBrk="1" hangingPunct="1"/>
            <a:endParaRPr lang="es-AR"/>
          </a:p>
        </p:txBody>
      </p:sp>
    </p:spTree>
    <p:extLst>
      <p:ext uri="{BB962C8B-B14F-4D97-AF65-F5344CB8AC3E}">
        <p14:creationId xmlns:p14="http://schemas.microsoft.com/office/powerpoint/2010/main" val="12467290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p>
        </p:txBody>
      </p:sp>
      <p:sp>
        <p:nvSpPr>
          <p:cNvPr id="4" name="3 Marcador de fecha"/>
          <p:cNvSpPr>
            <a:spLocks noGrp="1"/>
          </p:cNvSpPr>
          <p:nvPr>
            <p:ph type="dt" sz="half" idx="10"/>
          </p:nvPr>
        </p:nvSpPr>
        <p:spPr/>
        <p:txBody>
          <a:bodyPr/>
          <a:lstStyle/>
          <a:p>
            <a:pPr>
              <a:defRPr/>
            </a:pPr>
            <a:endParaRPr lang="es-ES"/>
          </a:p>
        </p:txBody>
      </p:sp>
      <p:sp>
        <p:nvSpPr>
          <p:cNvPr id="5" name="4 Marcador de pie de página"/>
          <p:cNvSpPr>
            <a:spLocks noGrp="1"/>
          </p:cNvSpPr>
          <p:nvPr>
            <p:ph type="ftr" sz="quarter" idx="11"/>
          </p:nvPr>
        </p:nvSpPr>
        <p:spPr/>
        <p:txBody>
          <a:bodyPr/>
          <a:lstStyle/>
          <a:p>
            <a:pPr>
              <a:defRPr/>
            </a:pPr>
            <a:endParaRPr lang="es-ES"/>
          </a:p>
        </p:txBody>
      </p:sp>
      <p:sp>
        <p:nvSpPr>
          <p:cNvPr id="6" name="5 Marcador de número de diapositiva"/>
          <p:cNvSpPr>
            <a:spLocks noGrp="1"/>
          </p:cNvSpPr>
          <p:nvPr>
            <p:ph type="sldNum" sz="quarter" idx="12"/>
          </p:nvPr>
        </p:nvSpPr>
        <p:spPr/>
        <p:txBody>
          <a:bodyPr/>
          <a:lstStyle/>
          <a:p>
            <a:pPr>
              <a:defRPr/>
            </a:pPr>
            <a:fld id="{4BBB9FE5-7D81-474B-B19B-B178BCAC1E0A}" type="slidenum">
              <a:rPr lang="es-ES" smtClean="0"/>
              <a:pPr>
                <a:defRPr/>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pPr>
              <a:defRPr/>
            </a:pPr>
            <a:endParaRPr lang="es-ES"/>
          </a:p>
        </p:txBody>
      </p:sp>
      <p:sp>
        <p:nvSpPr>
          <p:cNvPr id="5" name="4 Marcador de pie de página"/>
          <p:cNvSpPr>
            <a:spLocks noGrp="1"/>
          </p:cNvSpPr>
          <p:nvPr>
            <p:ph type="ftr" sz="quarter" idx="11"/>
          </p:nvPr>
        </p:nvSpPr>
        <p:spPr/>
        <p:txBody>
          <a:bodyPr/>
          <a:lstStyle/>
          <a:p>
            <a:pPr>
              <a:defRPr/>
            </a:pPr>
            <a:endParaRPr lang="es-ES"/>
          </a:p>
        </p:txBody>
      </p:sp>
      <p:sp>
        <p:nvSpPr>
          <p:cNvPr id="6" name="5 Marcador de número de diapositiva"/>
          <p:cNvSpPr>
            <a:spLocks noGrp="1"/>
          </p:cNvSpPr>
          <p:nvPr>
            <p:ph type="sldNum" sz="quarter" idx="12"/>
          </p:nvPr>
        </p:nvSpPr>
        <p:spPr/>
        <p:txBody>
          <a:bodyPr/>
          <a:lstStyle/>
          <a:p>
            <a:pPr>
              <a:defRPr/>
            </a:pPr>
            <a:fld id="{A6575E64-2F24-4AEB-8E35-1AFBCABA1A46}" type="slidenum">
              <a:rPr lang="es-ES" smtClean="0"/>
              <a:pPr>
                <a:defRPr/>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pPr>
              <a:defRPr/>
            </a:pPr>
            <a:endParaRPr lang="es-ES"/>
          </a:p>
        </p:txBody>
      </p:sp>
      <p:sp>
        <p:nvSpPr>
          <p:cNvPr id="5" name="4 Marcador de pie de página"/>
          <p:cNvSpPr>
            <a:spLocks noGrp="1"/>
          </p:cNvSpPr>
          <p:nvPr>
            <p:ph type="ftr" sz="quarter" idx="11"/>
          </p:nvPr>
        </p:nvSpPr>
        <p:spPr/>
        <p:txBody>
          <a:bodyPr/>
          <a:lstStyle/>
          <a:p>
            <a:pPr>
              <a:defRPr/>
            </a:pPr>
            <a:endParaRPr lang="es-ES"/>
          </a:p>
        </p:txBody>
      </p:sp>
      <p:sp>
        <p:nvSpPr>
          <p:cNvPr id="6" name="5 Marcador de número de diapositiva"/>
          <p:cNvSpPr>
            <a:spLocks noGrp="1"/>
          </p:cNvSpPr>
          <p:nvPr>
            <p:ph type="sldNum" sz="quarter" idx="12"/>
          </p:nvPr>
        </p:nvSpPr>
        <p:spPr/>
        <p:txBody>
          <a:bodyPr/>
          <a:lstStyle/>
          <a:p>
            <a:pPr>
              <a:defRPr/>
            </a:pPr>
            <a:fld id="{73B61ED1-26E2-477D-8D49-6137F561A6A0}" type="slidenum">
              <a:rPr lang="es-ES" smtClean="0"/>
              <a:pPr>
                <a:defRPr/>
              </a:pPr>
              <a:t>‹Nº›</a:t>
            </a:fld>
            <a:endParaRPr lang="es-E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ítulo, text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44475"/>
            <a:ext cx="8385175" cy="1431925"/>
          </a:xfrm>
        </p:spPr>
        <p:txBody>
          <a:bodyPr/>
          <a:lstStyle/>
          <a:p>
            <a:r>
              <a:rPr lang="es-ES"/>
              <a:t>Haga clic para modificar el estilo de título del patrón</a:t>
            </a:r>
            <a:endParaRPr lang="es-AR"/>
          </a:p>
        </p:txBody>
      </p:sp>
      <p:sp>
        <p:nvSpPr>
          <p:cNvPr id="3" name="2 Marcador de texto"/>
          <p:cNvSpPr>
            <a:spLocks noGrp="1"/>
          </p:cNvSpPr>
          <p:nvPr>
            <p:ph type="body" sz="half" idx="1"/>
          </p:nvPr>
        </p:nvSpPr>
        <p:spPr>
          <a:xfrm>
            <a:off x="838200" y="1905000"/>
            <a:ext cx="3927475" cy="419100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3 Marcador de contenido"/>
          <p:cNvSpPr>
            <a:spLocks noGrp="1"/>
          </p:cNvSpPr>
          <p:nvPr>
            <p:ph sz="half" idx="2"/>
          </p:nvPr>
        </p:nvSpPr>
        <p:spPr>
          <a:xfrm>
            <a:off x="4918075" y="1905000"/>
            <a:ext cx="3927475" cy="419100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5" name="Rectangle 11"/>
          <p:cNvSpPr>
            <a:spLocks noGrp="1" noChangeArrowheads="1"/>
          </p:cNvSpPr>
          <p:nvPr>
            <p:ph type="dt" sz="half" idx="10"/>
          </p:nvPr>
        </p:nvSpPr>
        <p:spPr>
          <a:ln/>
        </p:spPr>
        <p:txBody>
          <a:bodyPr/>
          <a:lstStyle>
            <a:lvl1pPr>
              <a:defRPr/>
            </a:lvl1pPr>
          </a:lstStyle>
          <a:p>
            <a:pPr>
              <a:defRPr/>
            </a:pPr>
            <a:endParaRPr lang="es-ES"/>
          </a:p>
        </p:txBody>
      </p:sp>
      <p:sp>
        <p:nvSpPr>
          <p:cNvPr id="6" name="Rectangle 12"/>
          <p:cNvSpPr>
            <a:spLocks noGrp="1" noChangeArrowheads="1"/>
          </p:cNvSpPr>
          <p:nvPr>
            <p:ph type="ftr" sz="quarter" idx="11"/>
          </p:nvPr>
        </p:nvSpPr>
        <p:spPr>
          <a:ln/>
        </p:spPr>
        <p:txBody>
          <a:bodyPr/>
          <a:lstStyle>
            <a:lvl1pPr>
              <a:defRPr/>
            </a:lvl1pPr>
          </a:lstStyle>
          <a:p>
            <a:pPr>
              <a:defRPr/>
            </a:pPr>
            <a:endParaRPr lang="es-ES"/>
          </a:p>
        </p:txBody>
      </p:sp>
      <p:sp>
        <p:nvSpPr>
          <p:cNvPr id="7" name="Rectangle 13"/>
          <p:cNvSpPr>
            <a:spLocks noGrp="1" noChangeArrowheads="1"/>
          </p:cNvSpPr>
          <p:nvPr>
            <p:ph type="sldNum" sz="quarter" idx="12"/>
          </p:nvPr>
        </p:nvSpPr>
        <p:spPr>
          <a:ln/>
        </p:spPr>
        <p:txBody>
          <a:bodyPr/>
          <a:lstStyle>
            <a:lvl1pPr>
              <a:defRPr/>
            </a:lvl1pPr>
          </a:lstStyle>
          <a:p>
            <a:pPr>
              <a:defRPr/>
            </a:pPr>
            <a:fld id="{0D4ECF38-5211-4BB3-9B70-524F4778FB1A}" type="slidenum">
              <a:rPr lang="es-ES"/>
              <a:pPr>
                <a:defRPr/>
              </a:pPr>
              <a:t>‹Nº›</a:t>
            </a:fld>
            <a:endParaRPr lang="es-E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x">
  <p:cSld name="Título, objetos y text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44475"/>
            <a:ext cx="8385175" cy="1431925"/>
          </a:xfrm>
        </p:spPr>
        <p:txBody>
          <a:bodyPr/>
          <a:lstStyle/>
          <a:p>
            <a:r>
              <a:rPr lang="es-ES"/>
              <a:t>Haga clic para modificar el estilo de título del patrón</a:t>
            </a:r>
            <a:endParaRPr lang="es-AR"/>
          </a:p>
        </p:txBody>
      </p:sp>
      <p:sp>
        <p:nvSpPr>
          <p:cNvPr id="3" name="2 Marcador de contenido"/>
          <p:cNvSpPr>
            <a:spLocks noGrp="1"/>
          </p:cNvSpPr>
          <p:nvPr>
            <p:ph sz="half" idx="1"/>
          </p:nvPr>
        </p:nvSpPr>
        <p:spPr>
          <a:xfrm>
            <a:off x="838200" y="1905000"/>
            <a:ext cx="3927475" cy="419100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3 Marcador de texto"/>
          <p:cNvSpPr>
            <a:spLocks noGrp="1"/>
          </p:cNvSpPr>
          <p:nvPr>
            <p:ph type="body" sz="half" idx="2"/>
          </p:nvPr>
        </p:nvSpPr>
        <p:spPr>
          <a:xfrm>
            <a:off x="4918075" y="1905000"/>
            <a:ext cx="3927475" cy="419100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5" name="Rectangle 11"/>
          <p:cNvSpPr>
            <a:spLocks noGrp="1" noChangeArrowheads="1"/>
          </p:cNvSpPr>
          <p:nvPr>
            <p:ph type="dt" sz="half" idx="10"/>
          </p:nvPr>
        </p:nvSpPr>
        <p:spPr>
          <a:ln/>
        </p:spPr>
        <p:txBody>
          <a:bodyPr/>
          <a:lstStyle>
            <a:lvl1pPr>
              <a:defRPr/>
            </a:lvl1pPr>
          </a:lstStyle>
          <a:p>
            <a:pPr>
              <a:defRPr/>
            </a:pPr>
            <a:endParaRPr lang="es-ES"/>
          </a:p>
        </p:txBody>
      </p:sp>
      <p:sp>
        <p:nvSpPr>
          <p:cNvPr id="6" name="Rectangle 12"/>
          <p:cNvSpPr>
            <a:spLocks noGrp="1" noChangeArrowheads="1"/>
          </p:cNvSpPr>
          <p:nvPr>
            <p:ph type="ftr" sz="quarter" idx="11"/>
          </p:nvPr>
        </p:nvSpPr>
        <p:spPr>
          <a:ln/>
        </p:spPr>
        <p:txBody>
          <a:bodyPr/>
          <a:lstStyle>
            <a:lvl1pPr>
              <a:defRPr/>
            </a:lvl1pPr>
          </a:lstStyle>
          <a:p>
            <a:pPr>
              <a:defRPr/>
            </a:pPr>
            <a:endParaRPr lang="es-ES"/>
          </a:p>
        </p:txBody>
      </p:sp>
      <p:sp>
        <p:nvSpPr>
          <p:cNvPr id="7" name="Rectangle 13"/>
          <p:cNvSpPr>
            <a:spLocks noGrp="1" noChangeArrowheads="1"/>
          </p:cNvSpPr>
          <p:nvPr>
            <p:ph type="sldNum" sz="quarter" idx="12"/>
          </p:nvPr>
        </p:nvSpPr>
        <p:spPr>
          <a:ln/>
        </p:spPr>
        <p:txBody>
          <a:bodyPr/>
          <a:lstStyle>
            <a:lvl1pPr>
              <a:defRPr/>
            </a:lvl1pPr>
          </a:lstStyle>
          <a:p>
            <a:pPr>
              <a:defRPr/>
            </a:pPr>
            <a:fld id="{86A84430-9E09-49C0-9F6E-6DD8EEABDAEA}" type="slidenum">
              <a:rPr lang="es-ES"/>
              <a:pPr>
                <a:defRPr/>
              </a:pPr>
              <a:t>‹Nº›</a:t>
            </a:fld>
            <a:endParaRPr lang="es-E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ClipArt">
  <p:cSld name="Título y texto e imágenes prediseñada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44475"/>
            <a:ext cx="8385175" cy="1431925"/>
          </a:xfrm>
        </p:spPr>
        <p:txBody>
          <a:bodyPr/>
          <a:lstStyle/>
          <a:p>
            <a:r>
              <a:rPr lang="es-ES"/>
              <a:t>Haga clic para modificar el estilo de título del patrón</a:t>
            </a:r>
            <a:endParaRPr lang="es-AR"/>
          </a:p>
        </p:txBody>
      </p:sp>
      <p:sp>
        <p:nvSpPr>
          <p:cNvPr id="3" name="2 Marcador de texto"/>
          <p:cNvSpPr>
            <a:spLocks noGrp="1"/>
          </p:cNvSpPr>
          <p:nvPr>
            <p:ph type="body" sz="half" idx="1"/>
          </p:nvPr>
        </p:nvSpPr>
        <p:spPr>
          <a:xfrm>
            <a:off x="838200" y="1905000"/>
            <a:ext cx="3927475" cy="419100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3 Marcador de imágenes prediseñadas"/>
          <p:cNvSpPr>
            <a:spLocks noGrp="1"/>
          </p:cNvSpPr>
          <p:nvPr>
            <p:ph type="clipArt" sz="half" idx="2"/>
          </p:nvPr>
        </p:nvSpPr>
        <p:spPr>
          <a:xfrm>
            <a:off x="4918075" y="1905000"/>
            <a:ext cx="3927475" cy="4191000"/>
          </a:xfrm>
        </p:spPr>
        <p:txBody>
          <a:bodyPr/>
          <a:lstStyle/>
          <a:p>
            <a:pPr lvl="0"/>
            <a:endParaRPr lang="es-AR" noProof="0"/>
          </a:p>
        </p:txBody>
      </p:sp>
      <p:sp>
        <p:nvSpPr>
          <p:cNvPr id="5" name="Rectangle 11"/>
          <p:cNvSpPr>
            <a:spLocks noGrp="1" noChangeArrowheads="1"/>
          </p:cNvSpPr>
          <p:nvPr>
            <p:ph type="dt" sz="half" idx="10"/>
          </p:nvPr>
        </p:nvSpPr>
        <p:spPr>
          <a:ln/>
        </p:spPr>
        <p:txBody>
          <a:bodyPr/>
          <a:lstStyle>
            <a:lvl1pPr>
              <a:defRPr/>
            </a:lvl1pPr>
          </a:lstStyle>
          <a:p>
            <a:pPr>
              <a:defRPr/>
            </a:pPr>
            <a:endParaRPr lang="es-ES"/>
          </a:p>
        </p:txBody>
      </p:sp>
      <p:sp>
        <p:nvSpPr>
          <p:cNvPr id="6" name="Rectangle 12"/>
          <p:cNvSpPr>
            <a:spLocks noGrp="1" noChangeArrowheads="1"/>
          </p:cNvSpPr>
          <p:nvPr>
            <p:ph type="ftr" sz="quarter" idx="11"/>
          </p:nvPr>
        </p:nvSpPr>
        <p:spPr>
          <a:ln/>
        </p:spPr>
        <p:txBody>
          <a:bodyPr/>
          <a:lstStyle>
            <a:lvl1pPr>
              <a:defRPr/>
            </a:lvl1pPr>
          </a:lstStyle>
          <a:p>
            <a:pPr>
              <a:defRPr/>
            </a:pPr>
            <a:endParaRPr lang="es-ES"/>
          </a:p>
        </p:txBody>
      </p:sp>
      <p:sp>
        <p:nvSpPr>
          <p:cNvPr id="7" name="Rectangle 13"/>
          <p:cNvSpPr>
            <a:spLocks noGrp="1" noChangeArrowheads="1"/>
          </p:cNvSpPr>
          <p:nvPr>
            <p:ph type="sldNum" sz="quarter" idx="12"/>
          </p:nvPr>
        </p:nvSpPr>
        <p:spPr>
          <a:ln/>
        </p:spPr>
        <p:txBody>
          <a:bodyPr/>
          <a:lstStyle>
            <a:lvl1pPr>
              <a:defRPr/>
            </a:lvl1pPr>
          </a:lstStyle>
          <a:p>
            <a:pPr>
              <a:defRPr/>
            </a:pPr>
            <a:fld id="{6999F116-F4EC-4A52-B680-013B438476F2}" type="slidenum">
              <a:rPr lang="es-ES"/>
              <a:pPr>
                <a:defRPr/>
              </a:pPr>
              <a:t>‹Nº›</a:t>
            </a:fld>
            <a:endParaRPr lang="es-ES"/>
          </a:p>
        </p:txBody>
      </p:sp>
    </p:spTree>
    <p:extLst>
      <p:ext uri="{BB962C8B-B14F-4D97-AF65-F5344CB8AC3E}">
        <p14:creationId xmlns:p14="http://schemas.microsoft.com/office/powerpoint/2010/main" val="4846188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941910" y="2514601"/>
            <a:ext cx="6686549" cy="2262781"/>
          </a:xfrm>
        </p:spPr>
        <p:txBody>
          <a:bodyPr anchor="b">
            <a:normAutofit/>
          </a:bodyPr>
          <a:lstStyle>
            <a:lvl1pPr>
              <a:defRPr sz="405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941910" y="4777380"/>
            <a:ext cx="6686549" cy="1126283"/>
          </a:xfrm>
        </p:spPr>
        <p:txBody>
          <a:bodyPr anchor="t"/>
          <a:lstStyle>
            <a:lvl1pPr marL="0" indent="0" algn="l">
              <a:buNone/>
              <a:defRPr>
                <a:solidFill>
                  <a:schemeClr val="tx1">
                    <a:lumMod val="65000"/>
                    <a:lumOff val="3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s-ES"/>
              <a:t>Haga clic para editar el estilo de subtítulo del patrón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1"/>
            <a:ext cx="1308489"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398860" y="4529541"/>
            <a:ext cx="584825" cy="365125"/>
          </a:xfrm>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0916969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1944694" y="624110"/>
            <a:ext cx="6683765" cy="1280890"/>
          </a:xfrm>
        </p:spPr>
        <p:txBody>
          <a:bodyPr/>
          <a:lstStyle/>
          <a:p>
            <a:r>
              <a:rPr lang="es-ES"/>
              <a:t>Haga clic para modificar el estilo de título del patrón</a:t>
            </a:r>
            <a:endParaRPr lang="en-US" dirty="0"/>
          </a:p>
        </p:txBody>
      </p:sp>
      <p:sp>
        <p:nvSpPr>
          <p:cNvPr id="3" name="Content Placeholder 2"/>
          <p:cNvSpPr>
            <a:spLocks noGrp="1"/>
          </p:cNvSpPr>
          <p:nvPr>
            <p:ph idx="1"/>
          </p:nvPr>
        </p:nvSpPr>
        <p:spPr>
          <a:xfrm>
            <a:off x="1941909" y="2133600"/>
            <a:ext cx="6686550" cy="3777622"/>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2011059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941910" y="2058750"/>
            <a:ext cx="6686549" cy="1468800"/>
          </a:xfrm>
        </p:spPr>
        <p:txBody>
          <a:bodyPr anchor="b"/>
          <a:lstStyle>
            <a:lvl1pPr algn="l">
              <a:defRPr sz="3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941910" y="3530129"/>
            <a:ext cx="6686549" cy="860400"/>
          </a:xfrm>
        </p:spPr>
        <p:txBody>
          <a:bodyPr anchor="t"/>
          <a:lstStyle>
            <a:lvl1pPr marL="0" indent="0" algn="l">
              <a:buNone/>
              <a:defRPr sz="150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smtClean="0"/>
              <a:pPr/>
              <a:t>11/1/2021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3141" y="31781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398860" y="3244140"/>
            <a:ext cx="584825" cy="365125"/>
          </a:xfrm>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0296548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941909" y="2133600"/>
            <a:ext cx="3235398" cy="3777622"/>
          </a:xfrm>
        </p:spPr>
        <p:txBody>
          <a:bodyPr>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393060" y="2126222"/>
            <a:ext cx="3235398" cy="3777622"/>
          </a:xfrm>
        </p:spPr>
        <p:txBody>
          <a:bodyPr>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11/1/2021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398860" y="787783"/>
            <a:ext cx="584825" cy="365125"/>
          </a:xfrm>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4435327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2204530" y="1972703"/>
            <a:ext cx="2994549" cy="576262"/>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Editar el estilo de texto del patrón</a:t>
            </a:r>
          </a:p>
        </p:txBody>
      </p:sp>
      <p:sp>
        <p:nvSpPr>
          <p:cNvPr id="4" name="Content Placeholder 3"/>
          <p:cNvSpPr>
            <a:spLocks noGrp="1"/>
          </p:cNvSpPr>
          <p:nvPr>
            <p:ph sz="half" idx="2"/>
          </p:nvPr>
        </p:nvSpPr>
        <p:spPr>
          <a:xfrm>
            <a:off x="1941909" y="2548966"/>
            <a:ext cx="3257170" cy="3354060"/>
          </a:xfrm>
        </p:spPr>
        <p:txBody>
          <a:bodyPr>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5629972" y="1969475"/>
            <a:ext cx="2999251" cy="576262"/>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Editar el estilo de texto del patrón</a:t>
            </a:r>
          </a:p>
        </p:txBody>
      </p:sp>
      <p:sp>
        <p:nvSpPr>
          <p:cNvPr id="6" name="Content Placeholder 5"/>
          <p:cNvSpPr>
            <a:spLocks noGrp="1"/>
          </p:cNvSpPr>
          <p:nvPr>
            <p:ph sz="quarter" idx="4"/>
          </p:nvPr>
        </p:nvSpPr>
        <p:spPr>
          <a:xfrm>
            <a:off x="5375218" y="2545738"/>
            <a:ext cx="3254006" cy="3354060"/>
          </a:xfrm>
        </p:spPr>
        <p:txBody>
          <a:bodyPr>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11/1/2021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398860" y="787783"/>
            <a:ext cx="584825" cy="365125"/>
          </a:xfrm>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5947884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pPr>
              <a:defRPr/>
            </a:pPr>
            <a:endParaRPr lang="es-ES"/>
          </a:p>
        </p:txBody>
      </p:sp>
      <p:sp>
        <p:nvSpPr>
          <p:cNvPr id="5" name="4 Marcador de pie de página"/>
          <p:cNvSpPr>
            <a:spLocks noGrp="1"/>
          </p:cNvSpPr>
          <p:nvPr>
            <p:ph type="ftr" sz="quarter" idx="11"/>
          </p:nvPr>
        </p:nvSpPr>
        <p:spPr/>
        <p:txBody>
          <a:bodyPr/>
          <a:lstStyle/>
          <a:p>
            <a:pPr>
              <a:defRPr/>
            </a:pPr>
            <a:endParaRPr lang="es-ES"/>
          </a:p>
        </p:txBody>
      </p:sp>
      <p:sp>
        <p:nvSpPr>
          <p:cNvPr id="6" name="5 Marcador de número de diapositiva"/>
          <p:cNvSpPr>
            <a:spLocks noGrp="1"/>
          </p:cNvSpPr>
          <p:nvPr>
            <p:ph type="sldNum" sz="quarter" idx="12"/>
          </p:nvPr>
        </p:nvSpPr>
        <p:spPr/>
        <p:txBody>
          <a:bodyPr/>
          <a:lstStyle/>
          <a:p>
            <a:pPr>
              <a:defRPr/>
            </a:pPr>
            <a:fld id="{C39711C1-53FC-46EF-8FCC-6C90D5265EBD}" type="slidenum">
              <a:rPr lang="es-ES" smtClean="0"/>
              <a:pPr>
                <a:defRPr/>
              </a:pPr>
              <a:t>‹Nº›</a:t>
            </a:fld>
            <a:endParaRPr lang="es-E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11/1/2021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22353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11/1/2021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0179161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941910" y="446088"/>
            <a:ext cx="2628899" cy="976312"/>
          </a:xfrm>
        </p:spPr>
        <p:txBody>
          <a:bodyPr anchor="b"/>
          <a:lstStyle>
            <a:lvl1pPr algn="l">
              <a:defRPr sz="15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4742259" y="446089"/>
            <a:ext cx="3886200" cy="5414963"/>
          </a:xfrm>
        </p:spPr>
        <p:txBody>
          <a:bodyPr anchor="ctr">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941910" y="1598613"/>
            <a:ext cx="2628899" cy="4262436"/>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s-ES"/>
              <a:t>Editar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smtClean="0"/>
              <a:pPr/>
              <a:t>11/1/2021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35364015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941910" y="4800600"/>
            <a:ext cx="6686550" cy="566738"/>
          </a:xfrm>
        </p:spPr>
        <p:txBody>
          <a:bodyPr anchor="b">
            <a:normAutofit/>
          </a:bodyPr>
          <a:lstStyle>
            <a:lvl1pPr algn="l">
              <a:defRPr sz="18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941909" y="634965"/>
            <a:ext cx="6686550" cy="3854970"/>
          </a:xfrm>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941910" y="5367338"/>
            <a:ext cx="6686550" cy="493712"/>
          </a:xfrm>
        </p:spPr>
        <p:txBody>
          <a:bodyPr>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s-ES"/>
              <a:t>Editar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smtClean="0"/>
              <a:pPr/>
              <a:t>11/1/2021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3141" y="491172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0" y="4983088"/>
            <a:ext cx="584825" cy="365125"/>
          </a:xfrm>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19696634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941910" y="609600"/>
            <a:ext cx="6686549" cy="3117040"/>
          </a:xfrm>
        </p:spPr>
        <p:txBody>
          <a:bodyPr anchor="ctr">
            <a:normAutofit/>
          </a:bodyPr>
          <a:lstStyle>
            <a:lvl1pPr algn="l">
              <a:defRPr sz="36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941910" y="4354046"/>
            <a:ext cx="6686549" cy="1555864"/>
          </a:xfrm>
        </p:spPr>
        <p:txBody>
          <a:bodyPr anchor="ctr">
            <a:normAutofit/>
          </a:bodyPr>
          <a:lstStyle>
            <a:lvl1pPr marL="0" indent="0" algn="l">
              <a:buNone/>
              <a:defRPr sz="135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smtClean="0"/>
              <a:pPr/>
              <a:t>11/1/2021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3141" y="31781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398860" y="3244140"/>
            <a:ext cx="584825" cy="365125"/>
          </a:xfrm>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69059793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137462" y="609600"/>
            <a:ext cx="6295445" cy="2895600"/>
          </a:xfrm>
        </p:spPr>
        <p:txBody>
          <a:bodyPr anchor="ctr">
            <a:normAutofit/>
          </a:bodyPr>
          <a:lstStyle>
            <a:lvl1pPr algn="l">
              <a:defRPr sz="3600" b="0" cap="none"/>
            </a:lvl1pPr>
          </a:lstStyle>
          <a:p>
            <a:r>
              <a:rPr lang="es-ES"/>
              <a:t>Haga clic para modificar el estilo de título del patrón</a:t>
            </a:r>
            <a:endParaRPr lang="en-US" dirty="0"/>
          </a:p>
        </p:txBody>
      </p:sp>
      <p:sp>
        <p:nvSpPr>
          <p:cNvPr id="13" name="Text Placeholder 9"/>
          <p:cNvSpPr>
            <a:spLocks noGrp="1"/>
          </p:cNvSpPr>
          <p:nvPr>
            <p:ph type="body" sz="quarter" idx="13"/>
          </p:nvPr>
        </p:nvSpPr>
        <p:spPr>
          <a:xfrm>
            <a:off x="2456259" y="3505200"/>
            <a:ext cx="5652416" cy="381000"/>
          </a:xfrm>
        </p:spPr>
        <p:txBody>
          <a:bodyPr anchor="ctr">
            <a:noAutofit/>
          </a:bodyPr>
          <a:lstStyle>
            <a:lvl1pPr marL="0" indent="0">
              <a:buFontTx/>
              <a:buNone/>
              <a:defRPr sz="1200">
                <a:solidFill>
                  <a:schemeClr val="tx1">
                    <a:lumMod val="50000"/>
                    <a:lumOff val="50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s-ES"/>
              <a:t>Editar el estilo de texto del patrón</a:t>
            </a:r>
          </a:p>
        </p:txBody>
      </p:sp>
      <p:sp>
        <p:nvSpPr>
          <p:cNvPr id="3" name="Text Placeholder 2"/>
          <p:cNvSpPr>
            <a:spLocks noGrp="1"/>
          </p:cNvSpPr>
          <p:nvPr>
            <p:ph type="body" idx="1"/>
          </p:nvPr>
        </p:nvSpPr>
        <p:spPr>
          <a:xfrm>
            <a:off x="1941910" y="4354046"/>
            <a:ext cx="6686549" cy="1555864"/>
          </a:xfrm>
        </p:spPr>
        <p:txBody>
          <a:bodyPr anchor="ctr">
            <a:normAutofit/>
          </a:bodyPr>
          <a:lstStyle>
            <a:lvl1pPr marL="0" indent="0" algn="l">
              <a:buNone/>
              <a:defRPr sz="135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smtClean="0"/>
              <a:pPr/>
              <a:t>11/1/2021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3141" y="31781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398860" y="3244140"/>
            <a:ext cx="584825" cy="365125"/>
          </a:xfrm>
        </p:spPr>
        <p:txBody>
          <a:bodyPr/>
          <a:lstStyle/>
          <a:p>
            <a:fld id="{D57F1E4F-1CFF-5643-939E-217C01CDF565}" type="slidenum">
              <a:rPr lang="en-US" smtClean="0"/>
              <a:pPr/>
              <a:t>‹Nº›</a:t>
            </a:fld>
            <a:endParaRPr lang="en-US" dirty="0"/>
          </a:p>
        </p:txBody>
      </p:sp>
      <p:sp>
        <p:nvSpPr>
          <p:cNvPr id="14" name="TextBox 13"/>
          <p:cNvSpPr txBox="1"/>
          <p:nvPr/>
        </p:nvSpPr>
        <p:spPr>
          <a:xfrm>
            <a:off x="1850739" y="648005"/>
            <a:ext cx="457200" cy="584776"/>
          </a:xfrm>
          <a:prstGeom prst="rect">
            <a:avLst/>
          </a:prstGeom>
        </p:spPr>
        <p:txBody>
          <a:bodyPr vert="horz" lIns="68580" tIns="34290" rIns="68580" bIns="34290" rtlCol="0" anchor="ctr">
            <a:noAutofit/>
          </a:bodyPr>
          <a:lstStyle/>
          <a:p>
            <a:pPr lvl="0"/>
            <a:r>
              <a:rPr lang="en-US" sz="6000" baseline="0" dirty="0">
                <a:ln w="3175" cmpd="sng">
                  <a:noFill/>
                </a:ln>
                <a:solidFill>
                  <a:schemeClr val="accent1"/>
                </a:solidFill>
                <a:effectLst/>
                <a:latin typeface="Arial"/>
              </a:rPr>
              <a:t>“</a:t>
            </a:r>
          </a:p>
        </p:txBody>
      </p:sp>
      <p:sp>
        <p:nvSpPr>
          <p:cNvPr id="15" name="TextBox 14"/>
          <p:cNvSpPr txBox="1"/>
          <p:nvPr/>
        </p:nvSpPr>
        <p:spPr>
          <a:xfrm>
            <a:off x="8336139" y="2905306"/>
            <a:ext cx="457200" cy="584776"/>
          </a:xfrm>
          <a:prstGeom prst="rect">
            <a:avLst/>
          </a:prstGeom>
        </p:spPr>
        <p:txBody>
          <a:bodyPr vert="horz" lIns="68580" tIns="34290" rIns="68580" bIns="34290" rtlCol="0" anchor="ctr">
            <a:noAutofit/>
          </a:bodyPr>
          <a:lstStyle/>
          <a:p>
            <a:pPr lvl="0"/>
            <a:r>
              <a:rPr lang="en-US" sz="6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32092783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941910" y="2438401"/>
            <a:ext cx="6686550" cy="2724845"/>
          </a:xfrm>
        </p:spPr>
        <p:txBody>
          <a:bodyPr anchor="b">
            <a:normAutofit/>
          </a:bodyPr>
          <a:lstStyle>
            <a:lvl1pPr algn="l">
              <a:defRPr sz="3600" b="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1941910" y="5181600"/>
            <a:ext cx="668655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a:t>Editar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smtClean="0"/>
              <a:pPr/>
              <a:t>11/1/2021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3141" y="491172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0" y="4983088"/>
            <a:ext cx="584825" cy="365125"/>
          </a:xfrm>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409772556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12" name="Title 1"/>
          <p:cNvSpPr>
            <a:spLocks noGrp="1"/>
          </p:cNvSpPr>
          <p:nvPr>
            <p:ph type="title"/>
          </p:nvPr>
        </p:nvSpPr>
        <p:spPr>
          <a:xfrm>
            <a:off x="2137462" y="609600"/>
            <a:ext cx="6295445" cy="2895600"/>
          </a:xfrm>
        </p:spPr>
        <p:txBody>
          <a:bodyPr anchor="ctr">
            <a:normAutofit/>
          </a:bodyPr>
          <a:lstStyle>
            <a:lvl1pPr algn="l">
              <a:defRPr sz="3600" b="0" cap="none"/>
            </a:lvl1pPr>
          </a:lstStyle>
          <a:p>
            <a:r>
              <a:rPr lang="es-ES"/>
              <a:t>Haga clic para modificar el estilo de título del patrón</a:t>
            </a:r>
            <a:endParaRPr lang="en-US" dirty="0"/>
          </a:p>
        </p:txBody>
      </p:sp>
      <p:sp>
        <p:nvSpPr>
          <p:cNvPr id="21" name="Text Placeholder 9"/>
          <p:cNvSpPr>
            <a:spLocks noGrp="1"/>
          </p:cNvSpPr>
          <p:nvPr>
            <p:ph type="body" sz="quarter" idx="13"/>
          </p:nvPr>
        </p:nvSpPr>
        <p:spPr>
          <a:xfrm>
            <a:off x="1941909" y="4343400"/>
            <a:ext cx="6686550" cy="838200"/>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s-ES"/>
              <a:t>Editar el estilo de texto del patrón</a:t>
            </a:r>
          </a:p>
        </p:txBody>
      </p:sp>
      <p:sp>
        <p:nvSpPr>
          <p:cNvPr id="4" name="Text Placeholder 3"/>
          <p:cNvSpPr>
            <a:spLocks noGrp="1"/>
          </p:cNvSpPr>
          <p:nvPr>
            <p:ph type="body" sz="half" idx="2"/>
          </p:nvPr>
        </p:nvSpPr>
        <p:spPr>
          <a:xfrm>
            <a:off x="1941910" y="5181600"/>
            <a:ext cx="668655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a:t>Editar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smtClean="0"/>
              <a:pPr/>
              <a:t>11/1/2021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3141" y="491172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0" y="4983088"/>
            <a:ext cx="584825" cy="365125"/>
          </a:xfrm>
        </p:spPr>
        <p:txBody>
          <a:bodyPr/>
          <a:lstStyle/>
          <a:p>
            <a:fld id="{D57F1E4F-1CFF-5643-939E-217C01CDF565}" type="slidenum">
              <a:rPr lang="en-US" smtClean="0"/>
              <a:pPr/>
              <a:t>‹Nº›</a:t>
            </a:fld>
            <a:endParaRPr lang="en-US" dirty="0"/>
          </a:p>
        </p:txBody>
      </p:sp>
      <p:sp>
        <p:nvSpPr>
          <p:cNvPr id="17" name="TextBox 16"/>
          <p:cNvSpPr txBox="1"/>
          <p:nvPr/>
        </p:nvSpPr>
        <p:spPr>
          <a:xfrm>
            <a:off x="1850739" y="648005"/>
            <a:ext cx="457200" cy="584776"/>
          </a:xfrm>
          <a:prstGeom prst="rect">
            <a:avLst/>
          </a:prstGeom>
        </p:spPr>
        <p:txBody>
          <a:bodyPr vert="horz" lIns="68580" tIns="34290" rIns="68580" bIns="34290" rtlCol="0" anchor="ctr">
            <a:noAutofit/>
          </a:bodyPr>
          <a:lstStyle/>
          <a:p>
            <a:pPr lvl="0"/>
            <a:r>
              <a:rPr lang="en-US" sz="6000" baseline="0" dirty="0">
                <a:ln w="3175" cmpd="sng">
                  <a:noFill/>
                </a:ln>
                <a:solidFill>
                  <a:schemeClr val="accent1"/>
                </a:solidFill>
                <a:effectLst/>
                <a:latin typeface="Arial"/>
              </a:rPr>
              <a:t>“</a:t>
            </a:r>
          </a:p>
        </p:txBody>
      </p:sp>
      <p:sp>
        <p:nvSpPr>
          <p:cNvPr id="18" name="TextBox 17"/>
          <p:cNvSpPr txBox="1"/>
          <p:nvPr/>
        </p:nvSpPr>
        <p:spPr>
          <a:xfrm>
            <a:off x="8336139" y="2905306"/>
            <a:ext cx="457200" cy="584776"/>
          </a:xfrm>
          <a:prstGeom prst="rect">
            <a:avLst/>
          </a:prstGeom>
        </p:spPr>
        <p:txBody>
          <a:bodyPr vert="horz" lIns="68580" tIns="34290" rIns="68580" bIns="34290" rtlCol="0" anchor="ctr">
            <a:noAutofit/>
          </a:bodyPr>
          <a:lstStyle/>
          <a:p>
            <a:pPr lvl="0"/>
            <a:r>
              <a:rPr lang="en-US" sz="6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42348159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1941910" y="627407"/>
            <a:ext cx="6686549" cy="2880020"/>
          </a:xfrm>
        </p:spPr>
        <p:txBody>
          <a:bodyPr anchor="ctr">
            <a:normAutofit/>
          </a:bodyPr>
          <a:lstStyle>
            <a:lvl1pPr algn="l">
              <a:defRPr sz="3600" b="0"/>
            </a:lvl1pPr>
          </a:lstStyle>
          <a:p>
            <a:r>
              <a:rPr lang="es-ES"/>
              <a:t>Haga clic para modificar el estilo de título del patrón</a:t>
            </a:r>
            <a:endParaRPr lang="en-US" dirty="0"/>
          </a:p>
        </p:txBody>
      </p:sp>
      <p:sp>
        <p:nvSpPr>
          <p:cNvPr id="21" name="Text Placeholder 9"/>
          <p:cNvSpPr>
            <a:spLocks noGrp="1"/>
          </p:cNvSpPr>
          <p:nvPr>
            <p:ph type="body" sz="quarter" idx="13"/>
          </p:nvPr>
        </p:nvSpPr>
        <p:spPr>
          <a:xfrm>
            <a:off x="1941909" y="4343400"/>
            <a:ext cx="6686550" cy="838200"/>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s-ES"/>
              <a:t>Editar el estilo de texto del patrón</a:t>
            </a:r>
          </a:p>
        </p:txBody>
      </p:sp>
      <p:sp>
        <p:nvSpPr>
          <p:cNvPr id="4" name="Text Placeholder 3"/>
          <p:cNvSpPr>
            <a:spLocks noGrp="1"/>
          </p:cNvSpPr>
          <p:nvPr>
            <p:ph type="body" sz="half" idx="2"/>
          </p:nvPr>
        </p:nvSpPr>
        <p:spPr>
          <a:xfrm>
            <a:off x="1941910" y="5181600"/>
            <a:ext cx="668655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a:t>Editar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smtClean="0"/>
              <a:pPr/>
              <a:t>11/1/2021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3141" y="491172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0" y="4983088"/>
            <a:ext cx="584825" cy="365125"/>
          </a:xfrm>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73231313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5095743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pPr>
              <a:defRPr/>
            </a:pPr>
            <a:endParaRPr lang="es-ES"/>
          </a:p>
        </p:txBody>
      </p:sp>
      <p:sp>
        <p:nvSpPr>
          <p:cNvPr id="5" name="4 Marcador de pie de página"/>
          <p:cNvSpPr>
            <a:spLocks noGrp="1"/>
          </p:cNvSpPr>
          <p:nvPr>
            <p:ph type="ftr" sz="quarter" idx="11"/>
          </p:nvPr>
        </p:nvSpPr>
        <p:spPr/>
        <p:txBody>
          <a:bodyPr/>
          <a:lstStyle/>
          <a:p>
            <a:pPr>
              <a:defRPr/>
            </a:pPr>
            <a:endParaRPr lang="es-ES"/>
          </a:p>
        </p:txBody>
      </p:sp>
      <p:sp>
        <p:nvSpPr>
          <p:cNvPr id="6" name="5 Marcador de número de diapositiva"/>
          <p:cNvSpPr>
            <a:spLocks noGrp="1"/>
          </p:cNvSpPr>
          <p:nvPr>
            <p:ph type="sldNum" sz="quarter" idx="12"/>
          </p:nvPr>
        </p:nvSpPr>
        <p:spPr/>
        <p:txBody>
          <a:bodyPr/>
          <a:lstStyle/>
          <a:p>
            <a:pPr>
              <a:defRPr/>
            </a:pPr>
            <a:fld id="{F0FE2B92-5480-4216-9CA9-10B87B884D32}" type="slidenum">
              <a:rPr lang="es-ES" smtClean="0"/>
              <a:pPr>
                <a:defRPr/>
              </a:pPr>
              <a:t>‹Nº›</a:t>
            </a:fld>
            <a:endParaRPr lang="es-E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71109" y="627406"/>
            <a:ext cx="1655701" cy="5283817"/>
          </a:xfrm>
        </p:spPr>
        <p:txBody>
          <a:bodyPr vert="eaVert" anchor="ct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941909" y="627406"/>
            <a:ext cx="4857750" cy="5283817"/>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64663196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p>
        </p:txBody>
      </p:sp>
      <p:sp>
        <p:nvSpPr>
          <p:cNvPr id="4" name="3 Marcador de fecha"/>
          <p:cNvSpPr>
            <a:spLocks noGrp="1"/>
          </p:cNvSpPr>
          <p:nvPr>
            <p:ph type="dt" sz="half" idx="10"/>
          </p:nvPr>
        </p:nvSpPr>
        <p:spPr/>
        <p:txBody>
          <a:bodyPr/>
          <a:lstStyle/>
          <a:p>
            <a:pPr>
              <a:defRPr/>
            </a:pPr>
            <a:endParaRPr lang="es-ES"/>
          </a:p>
        </p:txBody>
      </p:sp>
      <p:sp>
        <p:nvSpPr>
          <p:cNvPr id="5" name="4 Marcador de pie de página"/>
          <p:cNvSpPr>
            <a:spLocks noGrp="1"/>
          </p:cNvSpPr>
          <p:nvPr>
            <p:ph type="ftr" sz="quarter" idx="11"/>
          </p:nvPr>
        </p:nvSpPr>
        <p:spPr/>
        <p:txBody>
          <a:bodyPr/>
          <a:lstStyle/>
          <a:p>
            <a:pPr>
              <a:defRPr/>
            </a:pPr>
            <a:endParaRPr lang="es-ES"/>
          </a:p>
        </p:txBody>
      </p:sp>
      <p:sp>
        <p:nvSpPr>
          <p:cNvPr id="6" name="5 Marcador de número de diapositiva"/>
          <p:cNvSpPr>
            <a:spLocks noGrp="1"/>
          </p:cNvSpPr>
          <p:nvPr>
            <p:ph type="sldNum" sz="quarter" idx="12"/>
          </p:nvPr>
        </p:nvSpPr>
        <p:spPr/>
        <p:txBody>
          <a:bodyPr/>
          <a:lstStyle/>
          <a:p>
            <a:pPr>
              <a:defRPr/>
            </a:pPr>
            <a:fld id="{4BBB9FE5-7D81-474B-B19B-B178BCAC1E0A}" type="slidenum">
              <a:rPr lang="es-ES" smtClean="0"/>
              <a:pPr>
                <a:defRPr/>
              </a:pPr>
              <a:t>‹Nº›</a:t>
            </a:fld>
            <a:endParaRPr lang="es-ES"/>
          </a:p>
        </p:txBody>
      </p:sp>
    </p:spTree>
    <p:extLst>
      <p:ext uri="{BB962C8B-B14F-4D97-AF65-F5344CB8AC3E}">
        <p14:creationId xmlns:p14="http://schemas.microsoft.com/office/powerpoint/2010/main" val="386809850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pPr>
              <a:defRPr/>
            </a:pPr>
            <a:endParaRPr lang="es-ES"/>
          </a:p>
        </p:txBody>
      </p:sp>
      <p:sp>
        <p:nvSpPr>
          <p:cNvPr id="5" name="4 Marcador de pie de página"/>
          <p:cNvSpPr>
            <a:spLocks noGrp="1"/>
          </p:cNvSpPr>
          <p:nvPr>
            <p:ph type="ftr" sz="quarter" idx="11"/>
          </p:nvPr>
        </p:nvSpPr>
        <p:spPr/>
        <p:txBody>
          <a:bodyPr/>
          <a:lstStyle/>
          <a:p>
            <a:pPr>
              <a:defRPr/>
            </a:pPr>
            <a:endParaRPr lang="es-ES"/>
          </a:p>
        </p:txBody>
      </p:sp>
      <p:sp>
        <p:nvSpPr>
          <p:cNvPr id="6" name="5 Marcador de número de diapositiva"/>
          <p:cNvSpPr>
            <a:spLocks noGrp="1"/>
          </p:cNvSpPr>
          <p:nvPr>
            <p:ph type="sldNum" sz="quarter" idx="12"/>
          </p:nvPr>
        </p:nvSpPr>
        <p:spPr/>
        <p:txBody>
          <a:bodyPr/>
          <a:lstStyle/>
          <a:p>
            <a:pPr>
              <a:defRPr/>
            </a:pPr>
            <a:fld id="{C39711C1-53FC-46EF-8FCC-6C90D5265EBD}" type="slidenum">
              <a:rPr lang="es-ES" smtClean="0"/>
              <a:pPr>
                <a:defRPr/>
              </a:pPr>
              <a:t>‹Nº›</a:t>
            </a:fld>
            <a:endParaRPr lang="es-ES"/>
          </a:p>
        </p:txBody>
      </p:sp>
    </p:spTree>
    <p:extLst>
      <p:ext uri="{BB962C8B-B14F-4D97-AF65-F5344CB8AC3E}">
        <p14:creationId xmlns:p14="http://schemas.microsoft.com/office/powerpoint/2010/main" val="332811431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pPr>
              <a:defRPr/>
            </a:pPr>
            <a:endParaRPr lang="es-ES"/>
          </a:p>
        </p:txBody>
      </p:sp>
      <p:sp>
        <p:nvSpPr>
          <p:cNvPr id="5" name="4 Marcador de pie de página"/>
          <p:cNvSpPr>
            <a:spLocks noGrp="1"/>
          </p:cNvSpPr>
          <p:nvPr>
            <p:ph type="ftr" sz="quarter" idx="11"/>
          </p:nvPr>
        </p:nvSpPr>
        <p:spPr/>
        <p:txBody>
          <a:bodyPr/>
          <a:lstStyle/>
          <a:p>
            <a:pPr>
              <a:defRPr/>
            </a:pPr>
            <a:endParaRPr lang="es-ES"/>
          </a:p>
        </p:txBody>
      </p:sp>
      <p:sp>
        <p:nvSpPr>
          <p:cNvPr id="6" name="5 Marcador de número de diapositiva"/>
          <p:cNvSpPr>
            <a:spLocks noGrp="1"/>
          </p:cNvSpPr>
          <p:nvPr>
            <p:ph type="sldNum" sz="quarter" idx="12"/>
          </p:nvPr>
        </p:nvSpPr>
        <p:spPr/>
        <p:txBody>
          <a:bodyPr/>
          <a:lstStyle/>
          <a:p>
            <a:pPr>
              <a:defRPr/>
            </a:pPr>
            <a:fld id="{F0FE2B92-5480-4216-9CA9-10B87B884D32}" type="slidenum">
              <a:rPr lang="es-ES" smtClean="0"/>
              <a:pPr>
                <a:defRPr/>
              </a:pPr>
              <a:t>‹Nº›</a:t>
            </a:fld>
            <a:endParaRPr lang="es-ES"/>
          </a:p>
        </p:txBody>
      </p:sp>
    </p:spTree>
    <p:extLst>
      <p:ext uri="{BB962C8B-B14F-4D97-AF65-F5344CB8AC3E}">
        <p14:creationId xmlns:p14="http://schemas.microsoft.com/office/powerpoint/2010/main" val="355880768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fecha"/>
          <p:cNvSpPr>
            <a:spLocks noGrp="1"/>
          </p:cNvSpPr>
          <p:nvPr>
            <p:ph type="dt" sz="half" idx="10"/>
          </p:nvPr>
        </p:nvSpPr>
        <p:spPr/>
        <p:txBody>
          <a:bodyPr/>
          <a:lstStyle/>
          <a:p>
            <a:pPr>
              <a:defRPr/>
            </a:pPr>
            <a:endParaRPr lang="es-ES"/>
          </a:p>
        </p:txBody>
      </p:sp>
      <p:sp>
        <p:nvSpPr>
          <p:cNvPr id="6" name="5 Marcador de pie de página"/>
          <p:cNvSpPr>
            <a:spLocks noGrp="1"/>
          </p:cNvSpPr>
          <p:nvPr>
            <p:ph type="ftr" sz="quarter" idx="11"/>
          </p:nvPr>
        </p:nvSpPr>
        <p:spPr/>
        <p:txBody>
          <a:bodyPr/>
          <a:lstStyle/>
          <a:p>
            <a:pPr>
              <a:defRPr/>
            </a:pPr>
            <a:endParaRPr lang="es-ES"/>
          </a:p>
        </p:txBody>
      </p:sp>
      <p:sp>
        <p:nvSpPr>
          <p:cNvPr id="7" name="6 Marcador de número de diapositiva"/>
          <p:cNvSpPr>
            <a:spLocks noGrp="1"/>
          </p:cNvSpPr>
          <p:nvPr>
            <p:ph type="sldNum" sz="quarter" idx="12"/>
          </p:nvPr>
        </p:nvSpPr>
        <p:spPr/>
        <p:txBody>
          <a:bodyPr/>
          <a:lstStyle/>
          <a:p>
            <a:pPr>
              <a:defRPr/>
            </a:pPr>
            <a:fld id="{502DFD64-C676-4834-9373-58AF1B7FBCB1}" type="slidenum">
              <a:rPr lang="es-ES" smtClean="0"/>
              <a:pPr>
                <a:defRPr/>
              </a:pPr>
              <a:t>‹Nº›</a:t>
            </a:fld>
            <a:endParaRPr lang="es-ES"/>
          </a:p>
        </p:txBody>
      </p:sp>
    </p:spTree>
    <p:extLst>
      <p:ext uri="{BB962C8B-B14F-4D97-AF65-F5344CB8AC3E}">
        <p14:creationId xmlns:p14="http://schemas.microsoft.com/office/powerpoint/2010/main" val="88412164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6 Marcador de fecha"/>
          <p:cNvSpPr>
            <a:spLocks noGrp="1"/>
          </p:cNvSpPr>
          <p:nvPr>
            <p:ph type="dt" sz="half" idx="10"/>
          </p:nvPr>
        </p:nvSpPr>
        <p:spPr/>
        <p:txBody>
          <a:bodyPr/>
          <a:lstStyle/>
          <a:p>
            <a:pPr>
              <a:defRPr/>
            </a:pPr>
            <a:endParaRPr lang="es-ES"/>
          </a:p>
        </p:txBody>
      </p:sp>
      <p:sp>
        <p:nvSpPr>
          <p:cNvPr id="8" name="7 Marcador de pie de página"/>
          <p:cNvSpPr>
            <a:spLocks noGrp="1"/>
          </p:cNvSpPr>
          <p:nvPr>
            <p:ph type="ftr" sz="quarter" idx="11"/>
          </p:nvPr>
        </p:nvSpPr>
        <p:spPr/>
        <p:txBody>
          <a:bodyPr/>
          <a:lstStyle/>
          <a:p>
            <a:pPr>
              <a:defRPr/>
            </a:pPr>
            <a:endParaRPr lang="es-ES"/>
          </a:p>
        </p:txBody>
      </p:sp>
      <p:sp>
        <p:nvSpPr>
          <p:cNvPr id="9" name="8 Marcador de número de diapositiva"/>
          <p:cNvSpPr>
            <a:spLocks noGrp="1"/>
          </p:cNvSpPr>
          <p:nvPr>
            <p:ph type="sldNum" sz="quarter" idx="12"/>
          </p:nvPr>
        </p:nvSpPr>
        <p:spPr/>
        <p:txBody>
          <a:bodyPr/>
          <a:lstStyle/>
          <a:p>
            <a:pPr>
              <a:defRPr/>
            </a:pPr>
            <a:fld id="{4C7F6A24-D87C-495F-A2B0-E075A8188A54}" type="slidenum">
              <a:rPr lang="es-ES" smtClean="0"/>
              <a:pPr>
                <a:defRPr/>
              </a:pPr>
              <a:t>‹Nº›</a:t>
            </a:fld>
            <a:endParaRPr lang="es-ES"/>
          </a:p>
        </p:txBody>
      </p:sp>
    </p:spTree>
    <p:extLst>
      <p:ext uri="{BB962C8B-B14F-4D97-AF65-F5344CB8AC3E}">
        <p14:creationId xmlns:p14="http://schemas.microsoft.com/office/powerpoint/2010/main" val="206736770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fecha"/>
          <p:cNvSpPr>
            <a:spLocks noGrp="1"/>
          </p:cNvSpPr>
          <p:nvPr>
            <p:ph type="dt" sz="half" idx="10"/>
          </p:nvPr>
        </p:nvSpPr>
        <p:spPr/>
        <p:txBody>
          <a:bodyPr/>
          <a:lstStyle/>
          <a:p>
            <a:pPr>
              <a:defRPr/>
            </a:pPr>
            <a:endParaRPr lang="es-ES"/>
          </a:p>
        </p:txBody>
      </p:sp>
      <p:sp>
        <p:nvSpPr>
          <p:cNvPr id="4" name="3 Marcador de pie de página"/>
          <p:cNvSpPr>
            <a:spLocks noGrp="1"/>
          </p:cNvSpPr>
          <p:nvPr>
            <p:ph type="ftr" sz="quarter" idx="11"/>
          </p:nvPr>
        </p:nvSpPr>
        <p:spPr/>
        <p:txBody>
          <a:bodyPr/>
          <a:lstStyle/>
          <a:p>
            <a:pPr>
              <a:defRPr/>
            </a:pPr>
            <a:endParaRPr lang="es-ES"/>
          </a:p>
        </p:txBody>
      </p:sp>
      <p:sp>
        <p:nvSpPr>
          <p:cNvPr id="5" name="4 Marcador de número de diapositiva"/>
          <p:cNvSpPr>
            <a:spLocks noGrp="1"/>
          </p:cNvSpPr>
          <p:nvPr>
            <p:ph type="sldNum" sz="quarter" idx="12"/>
          </p:nvPr>
        </p:nvSpPr>
        <p:spPr/>
        <p:txBody>
          <a:bodyPr/>
          <a:lstStyle/>
          <a:p>
            <a:pPr>
              <a:defRPr/>
            </a:pPr>
            <a:fld id="{354BED16-F291-4ACF-9EB7-1C35C6A5C6CF}" type="slidenum">
              <a:rPr lang="es-ES" smtClean="0"/>
              <a:pPr>
                <a:defRPr/>
              </a:pPr>
              <a:t>‹Nº›</a:t>
            </a:fld>
            <a:endParaRPr lang="es-ES"/>
          </a:p>
        </p:txBody>
      </p:sp>
    </p:spTree>
    <p:extLst>
      <p:ext uri="{BB962C8B-B14F-4D97-AF65-F5344CB8AC3E}">
        <p14:creationId xmlns:p14="http://schemas.microsoft.com/office/powerpoint/2010/main" val="162806087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pPr>
              <a:defRPr/>
            </a:pPr>
            <a:endParaRPr lang="es-ES"/>
          </a:p>
        </p:txBody>
      </p:sp>
      <p:sp>
        <p:nvSpPr>
          <p:cNvPr id="3" name="2 Marcador de pie de página"/>
          <p:cNvSpPr>
            <a:spLocks noGrp="1"/>
          </p:cNvSpPr>
          <p:nvPr>
            <p:ph type="ftr" sz="quarter" idx="11"/>
          </p:nvPr>
        </p:nvSpPr>
        <p:spPr/>
        <p:txBody>
          <a:bodyPr/>
          <a:lstStyle/>
          <a:p>
            <a:pPr>
              <a:defRPr/>
            </a:pPr>
            <a:endParaRPr lang="es-ES"/>
          </a:p>
        </p:txBody>
      </p:sp>
      <p:sp>
        <p:nvSpPr>
          <p:cNvPr id="4" name="3 Marcador de número de diapositiva"/>
          <p:cNvSpPr>
            <a:spLocks noGrp="1"/>
          </p:cNvSpPr>
          <p:nvPr>
            <p:ph type="sldNum" sz="quarter" idx="12"/>
          </p:nvPr>
        </p:nvSpPr>
        <p:spPr/>
        <p:txBody>
          <a:bodyPr/>
          <a:lstStyle/>
          <a:p>
            <a:pPr>
              <a:defRPr/>
            </a:pPr>
            <a:fld id="{48F09432-CBBC-471E-A09C-E7E986C09734}" type="slidenum">
              <a:rPr lang="es-ES" smtClean="0"/>
              <a:pPr>
                <a:defRPr/>
              </a:pPr>
              <a:t>‹Nº›</a:t>
            </a:fld>
            <a:endParaRPr lang="es-ES"/>
          </a:p>
        </p:txBody>
      </p:sp>
    </p:spTree>
    <p:extLst>
      <p:ext uri="{BB962C8B-B14F-4D97-AF65-F5344CB8AC3E}">
        <p14:creationId xmlns:p14="http://schemas.microsoft.com/office/powerpoint/2010/main" val="234918901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pPr>
              <a:defRPr/>
            </a:pPr>
            <a:endParaRPr lang="es-ES"/>
          </a:p>
        </p:txBody>
      </p:sp>
      <p:sp>
        <p:nvSpPr>
          <p:cNvPr id="6" name="5 Marcador de pie de página"/>
          <p:cNvSpPr>
            <a:spLocks noGrp="1"/>
          </p:cNvSpPr>
          <p:nvPr>
            <p:ph type="ftr" sz="quarter" idx="11"/>
          </p:nvPr>
        </p:nvSpPr>
        <p:spPr/>
        <p:txBody>
          <a:bodyPr/>
          <a:lstStyle/>
          <a:p>
            <a:pPr>
              <a:defRPr/>
            </a:pPr>
            <a:endParaRPr lang="es-ES"/>
          </a:p>
        </p:txBody>
      </p:sp>
      <p:sp>
        <p:nvSpPr>
          <p:cNvPr id="7" name="6 Marcador de número de diapositiva"/>
          <p:cNvSpPr>
            <a:spLocks noGrp="1"/>
          </p:cNvSpPr>
          <p:nvPr>
            <p:ph type="sldNum" sz="quarter" idx="12"/>
          </p:nvPr>
        </p:nvSpPr>
        <p:spPr/>
        <p:txBody>
          <a:bodyPr/>
          <a:lstStyle/>
          <a:p>
            <a:pPr>
              <a:defRPr/>
            </a:pPr>
            <a:fld id="{D5BB0ED0-1857-45FA-AB76-3EC3FD900B4B}" type="slidenum">
              <a:rPr lang="es-ES" smtClean="0"/>
              <a:pPr>
                <a:defRPr/>
              </a:pPr>
              <a:t>‹Nº›</a:t>
            </a:fld>
            <a:endParaRPr lang="es-ES"/>
          </a:p>
        </p:txBody>
      </p:sp>
    </p:spTree>
    <p:extLst>
      <p:ext uri="{BB962C8B-B14F-4D97-AF65-F5344CB8AC3E}">
        <p14:creationId xmlns:p14="http://schemas.microsoft.com/office/powerpoint/2010/main" val="401552648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pPr>
              <a:defRPr/>
            </a:pPr>
            <a:endParaRPr lang="es-ES"/>
          </a:p>
        </p:txBody>
      </p:sp>
      <p:sp>
        <p:nvSpPr>
          <p:cNvPr id="6" name="5 Marcador de pie de página"/>
          <p:cNvSpPr>
            <a:spLocks noGrp="1"/>
          </p:cNvSpPr>
          <p:nvPr>
            <p:ph type="ftr" sz="quarter" idx="11"/>
          </p:nvPr>
        </p:nvSpPr>
        <p:spPr/>
        <p:txBody>
          <a:bodyPr/>
          <a:lstStyle/>
          <a:p>
            <a:pPr>
              <a:defRPr/>
            </a:pPr>
            <a:endParaRPr lang="es-ES"/>
          </a:p>
        </p:txBody>
      </p:sp>
      <p:sp>
        <p:nvSpPr>
          <p:cNvPr id="7" name="6 Marcador de número de diapositiva"/>
          <p:cNvSpPr>
            <a:spLocks noGrp="1"/>
          </p:cNvSpPr>
          <p:nvPr>
            <p:ph type="sldNum" sz="quarter" idx="12"/>
          </p:nvPr>
        </p:nvSpPr>
        <p:spPr/>
        <p:txBody>
          <a:bodyPr/>
          <a:lstStyle/>
          <a:p>
            <a:pPr>
              <a:defRPr/>
            </a:pPr>
            <a:fld id="{B3207A3A-A84B-4ABD-9302-0EE7B9298D46}" type="slidenum">
              <a:rPr lang="es-ES" smtClean="0"/>
              <a:pPr>
                <a:defRPr/>
              </a:pPr>
              <a:t>‹Nº›</a:t>
            </a:fld>
            <a:endParaRPr lang="es-ES"/>
          </a:p>
        </p:txBody>
      </p:sp>
    </p:spTree>
    <p:extLst>
      <p:ext uri="{BB962C8B-B14F-4D97-AF65-F5344CB8AC3E}">
        <p14:creationId xmlns:p14="http://schemas.microsoft.com/office/powerpoint/2010/main" val="24022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fecha"/>
          <p:cNvSpPr>
            <a:spLocks noGrp="1"/>
          </p:cNvSpPr>
          <p:nvPr>
            <p:ph type="dt" sz="half" idx="10"/>
          </p:nvPr>
        </p:nvSpPr>
        <p:spPr/>
        <p:txBody>
          <a:bodyPr/>
          <a:lstStyle/>
          <a:p>
            <a:pPr>
              <a:defRPr/>
            </a:pPr>
            <a:endParaRPr lang="es-ES"/>
          </a:p>
        </p:txBody>
      </p:sp>
      <p:sp>
        <p:nvSpPr>
          <p:cNvPr id="6" name="5 Marcador de pie de página"/>
          <p:cNvSpPr>
            <a:spLocks noGrp="1"/>
          </p:cNvSpPr>
          <p:nvPr>
            <p:ph type="ftr" sz="quarter" idx="11"/>
          </p:nvPr>
        </p:nvSpPr>
        <p:spPr/>
        <p:txBody>
          <a:bodyPr/>
          <a:lstStyle/>
          <a:p>
            <a:pPr>
              <a:defRPr/>
            </a:pPr>
            <a:endParaRPr lang="es-ES"/>
          </a:p>
        </p:txBody>
      </p:sp>
      <p:sp>
        <p:nvSpPr>
          <p:cNvPr id="7" name="6 Marcador de número de diapositiva"/>
          <p:cNvSpPr>
            <a:spLocks noGrp="1"/>
          </p:cNvSpPr>
          <p:nvPr>
            <p:ph type="sldNum" sz="quarter" idx="12"/>
          </p:nvPr>
        </p:nvSpPr>
        <p:spPr/>
        <p:txBody>
          <a:bodyPr/>
          <a:lstStyle/>
          <a:p>
            <a:pPr>
              <a:defRPr/>
            </a:pPr>
            <a:fld id="{502DFD64-C676-4834-9373-58AF1B7FBCB1}" type="slidenum">
              <a:rPr lang="es-ES" smtClean="0"/>
              <a:pPr>
                <a:defRPr/>
              </a:pPr>
              <a:t>‹Nº›</a:t>
            </a:fld>
            <a:endParaRPr lang="es-E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pPr>
              <a:defRPr/>
            </a:pPr>
            <a:endParaRPr lang="es-ES"/>
          </a:p>
        </p:txBody>
      </p:sp>
      <p:sp>
        <p:nvSpPr>
          <p:cNvPr id="5" name="4 Marcador de pie de página"/>
          <p:cNvSpPr>
            <a:spLocks noGrp="1"/>
          </p:cNvSpPr>
          <p:nvPr>
            <p:ph type="ftr" sz="quarter" idx="11"/>
          </p:nvPr>
        </p:nvSpPr>
        <p:spPr/>
        <p:txBody>
          <a:bodyPr/>
          <a:lstStyle/>
          <a:p>
            <a:pPr>
              <a:defRPr/>
            </a:pPr>
            <a:endParaRPr lang="es-ES"/>
          </a:p>
        </p:txBody>
      </p:sp>
      <p:sp>
        <p:nvSpPr>
          <p:cNvPr id="6" name="5 Marcador de número de diapositiva"/>
          <p:cNvSpPr>
            <a:spLocks noGrp="1"/>
          </p:cNvSpPr>
          <p:nvPr>
            <p:ph type="sldNum" sz="quarter" idx="12"/>
          </p:nvPr>
        </p:nvSpPr>
        <p:spPr/>
        <p:txBody>
          <a:bodyPr/>
          <a:lstStyle/>
          <a:p>
            <a:pPr>
              <a:defRPr/>
            </a:pPr>
            <a:fld id="{A6575E64-2F24-4AEB-8E35-1AFBCABA1A46}" type="slidenum">
              <a:rPr lang="es-ES" smtClean="0"/>
              <a:pPr>
                <a:defRPr/>
              </a:pPr>
              <a:t>‹Nº›</a:t>
            </a:fld>
            <a:endParaRPr lang="es-ES"/>
          </a:p>
        </p:txBody>
      </p:sp>
    </p:spTree>
    <p:extLst>
      <p:ext uri="{BB962C8B-B14F-4D97-AF65-F5344CB8AC3E}">
        <p14:creationId xmlns:p14="http://schemas.microsoft.com/office/powerpoint/2010/main" val="281085832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pPr>
              <a:defRPr/>
            </a:pPr>
            <a:endParaRPr lang="es-ES"/>
          </a:p>
        </p:txBody>
      </p:sp>
      <p:sp>
        <p:nvSpPr>
          <p:cNvPr id="5" name="4 Marcador de pie de página"/>
          <p:cNvSpPr>
            <a:spLocks noGrp="1"/>
          </p:cNvSpPr>
          <p:nvPr>
            <p:ph type="ftr" sz="quarter" idx="11"/>
          </p:nvPr>
        </p:nvSpPr>
        <p:spPr/>
        <p:txBody>
          <a:bodyPr/>
          <a:lstStyle/>
          <a:p>
            <a:pPr>
              <a:defRPr/>
            </a:pPr>
            <a:endParaRPr lang="es-ES"/>
          </a:p>
        </p:txBody>
      </p:sp>
      <p:sp>
        <p:nvSpPr>
          <p:cNvPr id="6" name="5 Marcador de número de diapositiva"/>
          <p:cNvSpPr>
            <a:spLocks noGrp="1"/>
          </p:cNvSpPr>
          <p:nvPr>
            <p:ph type="sldNum" sz="quarter" idx="12"/>
          </p:nvPr>
        </p:nvSpPr>
        <p:spPr/>
        <p:txBody>
          <a:bodyPr/>
          <a:lstStyle/>
          <a:p>
            <a:pPr>
              <a:defRPr/>
            </a:pPr>
            <a:fld id="{73B61ED1-26E2-477D-8D49-6137F561A6A0}" type="slidenum">
              <a:rPr lang="es-ES" smtClean="0"/>
              <a:pPr>
                <a:defRPr/>
              </a:pPr>
              <a:t>‹Nº›</a:t>
            </a:fld>
            <a:endParaRPr lang="es-ES"/>
          </a:p>
        </p:txBody>
      </p:sp>
    </p:spTree>
    <p:extLst>
      <p:ext uri="{BB962C8B-B14F-4D97-AF65-F5344CB8AC3E}">
        <p14:creationId xmlns:p14="http://schemas.microsoft.com/office/powerpoint/2010/main" val="147511433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xAndObj">
  <p:cSld name="Título, text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44475"/>
            <a:ext cx="8385175" cy="1431925"/>
          </a:xfrm>
        </p:spPr>
        <p:txBody>
          <a:bodyPr/>
          <a:lstStyle/>
          <a:p>
            <a:r>
              <a:rPr lang="es-ES"/>
              <a:t>Haga clic para modificar el estilo de título del patrón</a:t>
            </a:r>
            <a:endParaRPr lang="es-AR"/>
          </a:p>
        </p:txBody>
      </p:sp>
      <p:sp>
        <p:nvSpPr>
          <p:cNvPr id="3" name="2 Marcador de texto"/>
          <p:cNvSpPr>
            <a:spLocks noGrp="1"/>
          </p:cNvSpPr>
          <p:nvPr>
            <p:ph type="body" sz="half" idx="1"/>
          </p:nvPr>
        </p:nvSpPr>
        <p:spPr>
          <a:xfrm>
            <a:off x="838200" y="1905000"/>
            <a:ext cx="3927475" cy="419100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3 Marcador de contenido"/>
          <p:cNvSpPr>
            <a:spLocks noGrp="1"/>
          </p:cNvSpPr>
          <p:nvPr>
            <p:ph sz="half" idx="2"/>
          </p:nvPr>
        </p:nvSpPr>
        <p:spPr>
          <a:xfrm>
            <a:off x="4918075" y="1905000"/>
            <a:ext cx="3927475" cy="419100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5" name="Rectangle 11"/>
          <p:cNvSpPr>
            <a:spLocks noGrp="1" noChangeArrowheads="1"/>
          </p:cNvSpPr>
          <p:nvPr>
            <p:ph type="dt" sz="half" idx="10"/>
          </p:nvPr>
        </p:nvSpPr>
        <p:spPr>
          <a:ln/>
        </p:spPr>
        <p:txBody>
          <a:bodyPr/>
          <a:lstStyle>
            <a:lvl1pPr>
              <a:defRPr/>
            </a:lvl1pPr>
          </a:lstStyle>
          <a:p>
            <a:pPr>
              <a:defRPr/>
            </a:pPr>
            <a:endParaRPr lang="es-ES"/>
          </a:p>
        </p:txBody>
      </p:sp>
      <p:sp>
        <p:nvSpPr>
          <p:cNvPr id="6" name="Rectangle 12"/>
          <p:cNvSpPr>
            <a:spLocks noGrp="1" noChangeArrowheads="1"/>
          </p:cNvSpPr>
          <p:nvPr>
            <p:ph type="ftr" sz="quarter" idx="11"/>
          </p:nvPr>
        </p:nvSpPr>
        <p:spPr>
          <a:ln/>
        </p:spPr>
        <p:txBody>
          <a:bodyPr/>
          <a:lstStyle>
            <a:lvl1pPr>
              <a:defRPr/>
            </a:lvl1pPr>
          </a:lstStyle>
          <a:p>
            <a:pPr>
              <a:defRPr/>
            </a:pPr>
            <a:endParaRPr lang="es-ES"/>
          </a:p>
        </p:txBody>
      </p:sp>
      <p:sp>
        <p:nvSpPr>
          <p:cNvPr id="7" name="Rectangle 13"/>
          <p:cNvSpPr>
            <a:spLocks noGrp="1" noChangeArrowheads="1"/>
          </p:cNvSpPr>
          <p:nvPr>
            <p:ph type="sldNum" sz="quarter" idx="12"/>
          </p:nvPr>
        </p:nvSpPr>
        <p:spPr>
          <a:ln/>
        </p:spPr>
        <p:txBody>
          <a:bodyPr/>
          <a:lstStyle>
            <a:lvl1pPr>
              <a:defRPr/>
            </a:lvl1pPr>
          </a:lstStyle>
          <a:p>
            <a:pPr>
              <a:defRPr/>
            </a:pPr>
            <a:fld id="{0D4ECF38-5211-4BB3-9B70-524F4778FB1A}" type="slidenum">
              <a:rPr lang="es-ES"/>
              <a:pPr>
                <a:defRPr/>
              </a:pPr>
              <a:t>‹Nº›</a:t>
            </a:fld>
            <a:endParaRPr lang="es-ES"/>
          </a:p>
        </p:txBody>
      </p:sp>
    </p:spTree>
    <p:extLst>
      <p:ext uri="{BB962C8B-B14F-4D97-AF65-F5344CB8AC3E}">
        <p14:creationId xmlns:p14="http://schemas.microsoft.com/office/powerpoint/2010/main" val="127526477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AndTx">
  <p:cSld name="Título, objetos y text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44475"/>
            <a:ext cx="8385175" cy="1431925"/>
          </a:xfrm>
        </p:spPr>
        <p:txBody>
          <a:bodyPr/>
          <a:lstStyle/>
          <a:p>
            <a:r>
              <a:rPr lang="es-ES"/>
              <a:t>Haga clic para modificar el estilo de título del patrón</a:t>
            </a:r>
            <a:endParaRPr lang="es-AR"/>
          </a:p>
        </p:txBody>
      </p:sp>
      <p:sp>
        <p:nvSpPr>
          <p:cNvPr id="3" name="2 Marcador de contenido"/>
          <p:cNvSpPr>
            <a:spLocks noGrp="1"/>
          </p:cNvSpPr>
          <p:nvPr>
            <p:ph sz="half" idx="1"/>
          </p:nvPr>
        </p:nvSpPr>
        <p:spPr>
          <a:xfrm>
            <a:off x="838200" y="1905000"/>
            <a:ext cx="3927475" cy="419100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3 Marcador de texto"/>
          <p:cNvSpPr>
            <a:spLocks noGrp="1"/>
          </p:cNvSpPr>
          <p:nvPr>
            <p:ph type="body" sz="half" idx="2"/>
          </p:nvPr>
        </p:nvSpPr>
        <p:spPr>
          <a:xfrm>
            <a:off x="4918075" y="1905000"/>
            <a:ext cx="3927475" cy="419100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5" name="Rectangle 11"/>
          <p:cNvSpPr>
            <a:spLocks noGrp="1" noChangeArrowheads="1"/>
          </p:cNvSpPr>
          <p:nvPr>
            <p:ph type="dt" sz="half" idx="10"/>
          </p:nvPr>
        </p:nvSpPr>
        <p:spPr>
          <a:ln/>
        </p:spPr>
        <p:txBody>
          <a:bodyPr/>
          <a:lstStyle>
            <a:lvl1pPr>
              <a:defRPr/>
            </a:lvl1pPr>
          </a:lstStyle>
          <a:p>
            <a:pPr>
              <a:defRPr/>
            </a:pPr>
            <a:endParaRPr lang="es-ES"/>
          </a:p>
        </p:txBody>
      </p:sp>
      <p:sp>
        <p:nvSpPr>
          <p:cNvPr id="6" name="Rectangle 12"/>
          <p:cNvSpPr>
            <a:spLocks noGrp="1" noChangeArrowheads="1"/>
          </p:cNvSpPr>
          <p:nvPr>
            <p:ph type="ftr" sz="quarter" idx="11"/>
          </p:nvPr>
        </p:nvSpPr>
        <p:spPr>
          <a:ln/>
        </p:spPr>
        <p:txBody>
          <a:bodyPr/>
          <a:lstStyle>
            <a:lvl1pPr>
              <a:defRPr/>
            </a:lvl1pPr>
          </a:lstStyle>
          <a:p>
            <a:pPr>
              <a:defRPr/>
            </a:pPr>
            <a:endParaRPr lang="es-ES"/>
          </a:p>
        </p:txBody>
      </p:sp>
      <p:sp>
        <p:nvSpPr>
          <p:cNvPr id="7" name="Rectangle 13"/>
          <p:cNvSpPr>
            <a:spLocks noGrp="1" noChangeArrowheads="1"/>
          </p:cNvSpPr>
          <p:nvPr>
            <p:ph type="sldNum" sz="quarter" idx="12"/>
          </p:nvPr>
        </p:nvSpPr>
        <p:spPr>
          <a:ln/>
        </p:spPr>
        <p:txBody>
          <a:bodyPr/>
          <a:lstStyle>
            <a:lvl1pPr>
              <a:defRPr/>
            </a:lvl1pPr>
          </a:lstStyle>
          <a:p>
            <a:pPr>
              <a:defRPr/>
            </a:pPr>
            <a:fld id="{86A84430-9E09-49C0-9F6E-6DD8EEABDAEA}" type="slidenum">
              <a:rPr lang="es-ES"/>
              <a:pPr>
                <a:defRPr/>
              </a:pPr>
              <a:t>‹Nº›</a:t>
            </a:fld>
            <a:endParaRPr lang="es-ES"/>
          </a:p>
        </p:txBody>
      </p:sp>
    </p:spTree>
    <p:extLst>
      <p:ext uri="{BB962C8B-B14F-4D97-AF65-F5344CB8AC3E}">
        <p14:creationId xmlns:p14="http://schemas.microsoft.com/office/powerpoint/2010/main" val="35488139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dgm">
  <p:cSld name="Título y diagrama u organigrama">
    <p:spTree>
      <p:nvGrpSpPr>
        <p:cNvPr id="1" name=""/>
        <p:cNvGrpSpPr/>
        <p:nvPr/>
      </p:nvGrpSpPr>
      <p:grpSpPr>
        <a:xfrm>
          <a:off x="0" y="0"/>
          <a:ext cx="0" cy="0"/>
          <a:chOff x="0" y="0"/>
          <a:chExt cx="0" cy="0"/>
        </a:xfrm>
      </p:grpSpPr>
      <p:sp>
        <p:nvSpPr>
          <p:cNvPr id="2" name="1 Título"/>
          <p:cNvSpPr>
            <a:spLocks noGrp="1"/>
          </p:cNvSpPr>
          <p:nvPr>
            <p:ph type="title"/>
          </p:nvPr>
        </p:nvSpPr>
        <p:spPr>
          <a:xfrm>
            <a:off x="457200" y="244475"/>
            <a:ext cx="8385175" cy="1431925"/>
          </a:xfrm>
        </p:spPr>
        <p:txBody>
          <a:bodyPr/>
          <a:lstStyle/>
          <a:p>
            <a:r>
              <a:rPr lang="es-ES"/>
              <a:t>Haga clic para modificar el estilo de título del patrón</a:t>
            </a:r>
            <a:endParaRPr lang="es-AR"/>
          </a:p>
        </p:txBody>
      </p:sp>
      <p:sp>
        <p:nvSpPr>
          <p:cNvPr id="3" name="2 Marcador de SmartArt"/>
          <p:cNvSpPr>
            <a:spLocks noGrp="1"/>
          </p:cNvSpPr>
          <p:nvPr>
            <p:ph type="dgm" idx="1"/>
          </p:nvPr>
        </p:nvSpPr>
        <p:spPr>
          <a:xfrm>
            <a:off x="838200" y="1905000"/>
            <a:ext cx="8007350" cy="4191000"/>
          </a:xfrm>
        </p:spPr>
        <p:txBody>
          <a:bodyPr/>
          <a:lstStyle/>
          <a:p>
            <a:pPr lvl="0"/>
            <a:endParaRPr lang="es-AR" noProof="0"/>
          </a:p>
        </p:txBody>
      </p:sp>
      <p:sp>
        <p:nvSpPr>
          <p:cNvPr id="4" name="Rectangle 11"/>
          <p:cNvSpPr>
            <a:spLocks noGrp="1" noChangeArrowheads="1"/>
          </p:cNvSpPr>
          <p:nvPr>
            <p:ph type="dt" sz="half" idx="10"/>
          </p:nvPr>
        </p:nvSpPr>
        <p:spPr>
          <a:ln/>
        </p:spPr>
        <p:txBody>
          <a:bodyPr/>
          <a:lstStyle>
            <a:lvl1pPr>
              <a:defRPr/>
            </a:lvl1pPr>
          </a:lstStyle>
          <a:p>
            <a:pPr>
              <a:defRPr/>
            </a:pPr>
            <a:endParaRPr lang="es-ES"/>
          </a:p>
        </p:txBody>
      </p:sp>
      <p:sp>
        <p:nvSpPr>
          <p:cNvPr id="5" name="Rectangle 12"/>
          <p:cNvSpPr>
            <a:spLocks noGrp="1" noChangeArrowheads="1"/>
          </p:cNvSpPr>
          <p:nvPr>
            <p:ph type="ftr" sz="quarter" idx="11"/>
          </p:nvPr>
        </p:nvSpPr>
        <p:spPr>
          <a:ln/>
        </p:spPr>
        <p:txBody>
          <a:bodyPr/>
          <a:lstStyle>
            <a:lvl1pPr>
              <a:defRPr/>
            </a:lvl1pPr>
          </a:lstStyle>
          <a:p>
            <a:pPr>
              <a:defRPr/>
            </a:pPr>
            <a:endParaRPr lang="es-ES"/>
          </a:p>
        </p:txBody>
      </p:sp>
      <p:sp>
        <p:nvSpPr>
          <p:cNvPr id="6" name="Rectangle 13"/>
          <p:cNvSpPr>
            <a:spLocks noGrp="1" noChangeArrowheads="1"/>
          </p:cNvSpPr>
          <p:nvPr>
            <p:ph type="sldNum" sz="quarter" idx="12"/>
          </p:nvPr>
        </p:nvSpPr>
        <p:spPr>
          <a:ln/>
        </p:spPr>
        <p:txBody>
          <a:bodyPr/>
          <a:lstStyle>
            <a:lvl1pPr>
              <a:defRPr/>
            </a:lvl1pPr>
          </a:lstStyle>
          <a:p>
            <a:pPr>
              <a:defRPr/>
            </a:pPr>
            <a:fld id="{174C6F47-C164-4EAC-AF25-ECA5E9CCE5B7}" type="slidenum">
              <a:rPr lang="es-ES"/>
              <a:pPr>
                <a:defRPr/>
              </a:pPr>
              <a:t>‹Nº›</a:t>
            </a:fld>
            <a:endParaRPr lang="es-ES"/>
          </a:p>
        </p:txBody>
      </p:sp>
    </p:spTree>
    <p:extLst>
      <p:ext uri="{BB962C8B-B14F-4D97-AF65-F5344CB8AC3E}">
        <p14:creationId xmlns:p14="http://schemas.microsoft.com/office/powerpoint/2010/main" val="34602591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xAndClipArt">
  <p:cSld name="Título y texto e imágenes prediseñada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44475"/>
            <a:ext cx="8385175" cy="1431925"/>
          </a:xfrm>
        </p:spPr>
        <p:txBody>
          <a:bodyPr/>
          <a:lstStyle/>
          <a:p>
            <a:r>
              <a:rPr lang="es-ES"/>
              <a:t>Haga clic para modificar el estilo de título del patrón</a:t>
            </a:r>
            <a:endParaRPr lang="es-AR"/>
          </a:p>
        </p:txBody>
      </p:sp>
      <p:sp>
        <p:nvSpPr>
          <p:cNvPr id="3" name="2 Marcador de texto"/>
          <p:cNvSpPr>
            <a:spLocks noGrp="1"/>
          </p:cNvSpPr>
          <p:nvPr>
            <p:ph type="body" sz="half" idx="1"/>
          </p:nvPr>
        </p:nvSpPr>
        <p:spPr>
          <a:xfrm>
            <a:off x="838200" y="1905000"/>
            <a:ext cx="3927475" cy="419100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3 Marcador de imágenes prediseñadas"/>
          <p:cNvSpPr>
            <a:spLocks noGrp="1"/>
          </p:cNvSpPr>
          <p:nvPr>
            <p:ph type="clipArt" sz="half" idx="2"/>
          </p:nvPr>
        </p:nvSpPr>
        <p:spPr>
          <a:xfrm>
            <a:off x="4918075" y="1905000"/>
            <a:ext cx="3927475" cy="4191000"/>
          </a:xfrm>
        </p:spPr>
        <p:txBody>
          <a:bodyPr/>
          <a:lstStyle/>
          <a:p>
            <a:pPr lvl="0"/>
            <a:endParaRPr lang="es-AR" noProof="0"/>
          </a:p>
        </p:txBody>
      </p:sp>
      <p:sp>
        <p:nvSpPr>
          <p:cNvPr id="5" name="Rectangle 11"/>
          <p:cNvSpPr>
            <a:spLocks noGrp="1" noChangeArrowheads="1"/>
          </p:cNvSpPr>
          <p:nvPr>
            <p:ph type="dt" sz="half" idx="10"/>
          </p:nvPr>
        </p:nvSpPr>
        <p:spPr>
          <a:ln/>
        </p:spPr>
        <p:txBody>
          <a:bodyPr/>
          <a:lstStyle>
            <a:lvl1pPr>
              <a:defRPr/>
            </a:lvl1pPr>
          </a:lstStyle>
          <a:p>
            <a:pPr>
              <a:defRPr/>
            </a:pPr>
            <a:endParaRPr lang="es-ES"/>
          </a:p>
        </p:txBody>
      </p:sp>
      <p:sp>
        <p:nvSpPr>
          <p:cNvPr id="6" name="Rectangle 12"/>
          <p:cNvSpPr>
            <a:spLocks noGrp="1" noChangeArrowheads="1"/>
          </p:cNvSpPr>
          <p:nvPr>
            <p:ph type="ftr" sz="quarter" idx="11"/>
          </p:nvPr>
        </p:nvSpPr>
        <p:spPr>
          <a:ln/>
        </p:spPr>
        <p:txBody>
          <a:bodyPr/>
          <a:lstStyle>
            <a:lvl1pPr>
              <a:defRPr/>
            </a:lvl1pPr>
          </a:lstStyle>
          <a:p>
            <a:pPr>
              <a:defRPr/>
            </a:pPr>
            <a:endParaRPr lang="es-ES"/>
          </a:p>
        </p:txBody>
      </p:sp>
      <p:sp>
        <p:nvSpPr>
          <p:cNvPr id="7" name="Rectangle 13"/>
          <p:cNvSpPr>
            <a:spLocks noGrp="1" noChangeArrowheads="1"/>
          </p:cNvSpPr>
          <p:nvPr>
            <p:ph type="sldNum" sz="quarter" idx="12"/>
          </p:nvPr>
        </p:nvSpPr>
        <p:spPr>
          <a:ln/>
        </p:spPr>
        <p:txBody>
          <a:bodyPr/>
          <a:lstStyle>
            <a:lvl1pPr>
              <a:defRPr/>
            </a:lvl1pPr>
          </a:lstStyle>
          <a:p>
            <a:pPr>
              <a:defRPr/>
            </a:pPr>
            <a:fld id="{6999F116-F4EC-4A52-B680-013B438476F2}" type="slidenum">
              <a:rPr lang="es-ES"/>
              <a:pPr>
                <a:defRPr/>
              </a:pPr>
              <a:t>‹Nº›</a:t>
            </a:fld>
            <a:endParaRPr lang="es-ES"/>
          </a:p>
        </p:txBody>
      </p:sp>
    </p:spTree>
    <p:extLst>
      <p:ext uri="{BB962C8B-B14F-4D97-AF65-F5344CB8AC3E}">
        <p14:creationId xmlns:p14="http://schemas.microsoft.com/office/powerpoint/2010/main" val="390579022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143000" y="1122363"/>
            <a:ext cx="6858000" cy="2387600"/>
          </a:xfrm>
        </p:spPr>
        <p:txBody>
          <a:bodyPr anchor="b"/>
          <a:lstStyle>
            <a:lvl1pPr algn="ctr">
              <a:defRPr sz="6000"/>
            </a:lvl1pPr>
          </a:lstStyle>
          <a:p>
            <a:r>
              <a:rPr lang="es-ES"/>
              <a:t>Haga clic para modificar el estilo de título del patrón</a:t>
            </a:r>
            <a:endParaRPr lang="es-AR"/>
          </a:p>
        </p:txBody>
      </p:sp>
      <p:sp>
        <p:nvSpPr>
          <p:cNvPr id="3" name="Subtítulo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endParaRPr lang="es-AR"/>
          </a:p>
        </p:txBody>
      </p:sp>
      <p:sp>
        <p:nvSpPr>
          <p:cNvPr id="4" name="Rectangle 4">
            <a:extLst>
              <a:ext uri="{FF2B5EF4-FFF2-40B4-BE49-F238E27FC236}">
                <a16:creationId xmlns:a16="http://schemas.microsoft.com/office/drawing/2014/main" id="{29E543FD-5638-499E-942E-D88499DB7EBC}"/>
              </a:ext>
            </a:extLst>
          </p:cNvPr>
          <p:cNvSpPr>
            <a:spLocks noGrp="1" noChangeArrowheads="1"/>
          </p:cNvSpPr>
          <p:nvPr>
            <p:ph type="dt" sz="half" idx="10"/>
          </p:nvPr>
        </p:nvSpPr>
        <p:spPr>
          <a:ln/>
        </p:spPr>
        <p:txBody>
          <a:bodyPr/>
          <a:lstStyle>
            <a:lvl1pPr>
              <a:defRPr/>
            </a:lvl1pPr>
          </a:lstStyle>
          <a:p>
            <a:pPr>
              <a:defRPr/>
            </a:pPr>
            <a:endParaRPr lang="es-ES" altLang="en-US"/>
          </a:p>
        </p:txBody>
      </p:sp>
      <p:sp>
        <p:nvSpPr>
          <p:cNvPr id="5" name="Rectangle 5">
            <a:extLst>
              <a:ext uri="{FF2B5EF4-FFF2-40B4-BE49-F238E27FC236}">
                <a16:creationId xmlns:a16="http://schemas.microsoft.com/office/drawing/2014/main" id="{02E5EDC4-18D8-4A55-BBBC-00C71E834FCF}"/>
              </a:ext>
            </a:extLst>
          </p:cNvPr>
          <p:cNvSpPr>
            <a:spLocks noGrp="1" noChangeArrowheads="1"/>
          </p:cNvSpPr>
          <p:nvPr>
            <p:ph type="ftr" sz="quarter" idx="11"/>
          </p:nvPr>
        </p:nvSpPr>
        <p:spPr>
          <a:ln/>
        </p:spPr>
        <p:txBody>
          <a:bodyPr/>
          <a:lstStyle>
            <a:lvl1pPr>
              <a:defRPr/>
            </a:lvl1pPr>
          </a:lstStyle>
          <a:p>
            <a:pPr>
              <a:defRPr/>
            </a:pPr>
            <a:endParaRPr lang="es-ES" altLang="en-US"/>
          </a:p>
        </p:txBody>
      </p:sp>
      <p:sp>
        <p:nvSpPr>
          <p:cNvPr id="6" name="Rectangle 6">
            <a:extLst>
              <a:ext uri="{FF2B5EF4-FFF2-40B4-BE49-F238E27FC236}">
                <a16:creationId xmlns:a16="http://schemas.microsoft.com/office/drawing/2014/main" id="{A1309702-F0E7-4B70-864B-97284DE80E17}"/>
              </a:ext>
            </a:extLst>
          </p:cNvPr>
          <p:cNvSpPr>
            <a:spLocks noGrp="1" noChangeArrowheads="1"/>
          </p:cNvSpPr>
          <p:nvPr>
            <p:ph type="sldNum" sz="quarter" idx="12"/>
          </p:nvPr>
        </p:nvSpPr>
        <p:spPr>
          <a:ln/>
        </p:spPr>
        <p:txBody>
          <a:bodyPr/>
          <a:lstStyle>
            <a:lvl1pPr>
              <a:defRPr/>
            </a:lvl1pPr>
          </a:lstStyle>
          <a:p>
            <a:pPr>
              <a:defRPr/>
            </a:pPr>
            <a:fld id="{8574E1C5-BF49-4798-9F6D-6FBD9F18FC04}" type="slidenum">
              <a:rPr lang="es-ES" altLang="en-US"/>
              <a:pPr>
                <a:defRPr/>
              </a:pPr>
              <a:t>‹Nº›</a:t>
            </a:fld>
            <a:endParaRPr lang="es-ES" altLang="en-US"/>
          </a:p>
        </p:txBody>
      </p:sp>
    </p:spTree>
    <p:extLst>
      <p:ext uri="{BB962C8B-B14F-4D97-AF65-F5344CB8AC3E}">
        <p14:creationId xmlns:p14="http://schemas.microsoft.com/office/powerpoint/2010/main" val="316253338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AR"/>
          </a:p>
        </p:txBody>
      </p:sp>
      <p:sp>
        <p:nvSpPr>
          <p:cNvPr id="3" name="Marcador de contenido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Rectangle 4">
            <a:extLst>
              <a:ext uri="{FF2B5EF4-FFF2-40B4-BE49-F238E27FC236}">
                <a16:creationId xmlns:a16="http://schemas.microsoft.com/office/drawing/2014/main" id="{84B879EC-DECF-45AC-905D-7A2F947919FC}"/>
              </a:ext>
            </a:extLst>
          </p:cNvPr>
          <p:cNvSpPr>
            <a:spLocks noGrp="1" noChangeArrowheads="1"/>
          </p:cNvSpPr>
          <p:nvPr>
            <p:ph type="dt" sz="half" idx="10"/>
          </p:nvPr>
        </p:nvSpPr>
        <p:spPr>
          <a:ln/>
        </p:spPr>
        <p:txBody>
          <a:bodyPr/>
          <a:lstStyle>
            <a:lvl1pPr>
              <a:defRPr/>
            </a:lvl1pPr>
          </a:lstStyle>
          <a:p>
            <a:pPr>
              <a:defRPr/>
            </a:pPr>
            <a:endParaRPr lang="es-ES" altLang="en-US"/>
          </a:p>
        </p:txBody>
      </p:sp>
      <p:sp>
        <p:nvSpPr>
          <p:cNvPr id="5" name="Rectangle 5">
            <a:extLst>
              <a:ext uri="{FF2B5EF4-FFF2-40B4-BE49-F238E27FC236}">
                <a16:creationId xmlns:a16="http://schemas.microsoft.com/office/drawing/2014/main" id="{E915FD16-C592-4BD2-96CD-642FF551E55F}"/>
              </a:ext>
            </a:extLst>
          </p:cNvPr>
          <p:cNvSpPr>
            <a:spLocks noGrp="1" noChangeArrowheads="1"/>
          </p:cNvSpPr>
          <p:nvPr>
            <p:ph type="ftr" sz="quarter" idx="11"/>
          </p:nvPr>
        </p:nvSpPr>
        <p:spPr>
          <a:ln/>
        </p:spPr>
        <p:txBody>
          <a:bodyPr/>
          <a:lstStyle>
            <a:lvl1pPr>
              <a:defRPr/>
            </a:lvl1pPr>
          </a:lstStyle>
          <a:p>
            <a:pPr>
              <a:defRPr/>
            </a:pPr>
            <a:endParaRPr lang="es-ES" altLang="en-US"/>
          </a:p>
        </p:txBody>
      </p:sp>
      <p:sp>
        <p:nvSpPr>
          <p:cNvPr id="6" name="Rectangle 6">
            <a:extLst>
              <a:ext uri="{FF2B5EF4-FFF2-40B4-BE49-F238E27FC236}">
                <a16:creationId xmlns:a16="http://schemas.microsoft.com/office/drawing/2014/main" id="{EA0B24AB-795B-4FA6-B485-8F23C34D239F}"/>
              </a:ext>
            </a:extLst>
          </p:cNvPr>
          <p:cNvSpPr>
            <a:spLocks noGrp="1" noChangeArrowheads="1"/>
          </p:cNvSpPr>
          <p:nvPr>
            <p:ph type="sldNum" sz="quarter" idx="12"/>
          </p:nvPr>
        </p:nvSpPr>
        <p:spPr>
          <a:ln/>
        </p:spPr>
        <p:txBody>
          <a:bodyPr/>
          <a:lstStyle>
            <a:lvl1pPr>
              <a:defRPr/>
            </a:lvl1pPr>
          </a:lstStyle>
          <a:p>
            <a:pPr>
              <a:defRPr/>
            </a:pPr>
            <a:fld id="{FAA6E548-D2B1-44DB-8941-8BE969D08848}" type="slidenum">
              <a:rPr lang="es-ES" altLang="en-US"/>
              <a:pPr>
                <a:defRPr/>
              </a:pPr>
              <a:t>‹Nº›</a:t>
            </a:fld>
            <a:endParaRPr lang="es-ES" altLang="en-US"/>
          </a:p>
        </p:txBody>
      </p:sp>
    </p:spTree>
    <p:extLst>
      <p:ext uri="{BB962C8B-B14F-4D97-AF65-F5344CB8AC3E}">
        <p14:creationId xmlns:p14="http://schemas.microsoft.com/office/powerpoint/2010/main" val="110963164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623888" y="1709738"/>
            <a:ext cx="7886700" cy="2852737"/>
          </a:xfrm>
        </p:spPr>
        <p:txBody>
          <a:bodyPr anchor="b"/>
          <a:lstStyle>
            <a:lvl1pPr>
              <a:defRPr sz="6000"/>
            </a:lvl1pPr>
          </a:lstStyle>
          <a:p>
            <a:r>
              <a:rPr lang="es-ES"/>
              <a:t>Haga clic para modificar el estilo de título del patrón</a:t>
            </a:r>
            <a:endParaRPr lang="es-AR"/>
          </a:p>
        </p:txBody>
      </p:sp>
      <p:sp>
        <p:nvSpPr>
          <p:cNvPr id="3" name="Marcador de texto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s-ES"/>
              <a:t>Editar el estilo de texto del patrón</a:t>
            </a:r>
          </a:p>
        </p:txBody>
      </p:sp>
      <p:sp>
        <p:nvSpPr>
          <p:cNvPr id="4" name="Rectangle 4">
            <a:extLst>
              <a:ext uri="{FF2B5EF4-FFF2-40B4-BE49-F238E27FC236}">
                <a16:creationId xmlns:a16="http://schemas.microsoft.com/office/drawing/2014/main" id="{E5E62240-2954-4C8C-88CE-AFEEA87095AC}"/>
              </a:ext>
            </a:extLst>
          </p:cNvPr>
          <p:cNvSpPr>
            <a:spLocks noGrp="1" noChangeArrowheads="1"/>
          </p:cNvSpPr>
          <p:nvPr>
            <p:ph type="dt" sz="half" idx="10"/>
          </p:nvPr>
        </p:nvSpPr>
        <p:spPr>
          <a:ln/>
        </p:spPr>
        <p:txBody>
          <a:bodyPr/>
          <a:lstStyle>
            <a:lvl1pPr>
              <a:defRPr/>
            </a:lvl1pPr>
          </a:lstStyle>
          <a:p>
            <a:pPr>
              <a:defRPr/>
            </a:pPr>
            <a:endParaRPr lang="es-ES" altLang="en-US"/>
          </a:p>
        </p:txBody>
      </p:sp>
      <p:sp>
        <p:nvSpPr>
          <p:cNvPr id="5" name="Rectangle 5">
            <a:extLst>
              <a:ext uri="{FF2B5EF4-FFF2-40B4-BE49-F238E27FC236}">
                <a16:creationId xmlns:a16="http://schemas.microsoft.com/office/drawing/2014/main" id="{06E76037-6924-488E-96B4-6247C7E39C17}"/>
              </a:ext>
            </a:extLst>
          </p:cNvPr>
          <p:cNvSpPr>
            <a:spLocks noGrp="1" noChangeArrowheads="1"/>
          </p:cNvSpPr>
          <p:nvPr>
            <p:ph type="ftr" sz="quarter" idx="11"/>
          </p:nvPr>
        </p:nvSpPr>
        <p:spPr>
          <a:ln/>
        </p:spPr>
        <p:txBody>
          <a:bodyPr/>
          <a:lstStyle>
            <a:lvl1pPr>
              <a:defRPr/>
            </a:lvl1pPr>
          </a:lstStyle>
          <a:p>
            <a:pPr>
              <a:defRPr/>
            </a:pPr>
            <a:endParaRPr lang="es-ES" altLang="en-US"/>
          </a:p>
        </p:txBody>
      </p:sp>
      <p:sp>
        <p:nvSpPr>
          <p:cNvPr id="6" name="Rectangle 6">
            <a:extLst>
              <a:ext uri="{FF2B5EF4-FFF2-40B4-BE49-F238E27FC236}">
                <a16:creationId xmlns:a16="http://schemas.microsoft.com/office/drawing/2014/main" id="{6009C1E4-97F0-4439-8B5F-771E3CCEEACC}"/>
              </a:ext>
            </a:extLst>
          </p:cNvPr>
          <p:cNvSpPr>
            <a:spLocks noGrp="1" noChangeArrowheads="1"/>
          </p:cNvSpPr>
          <p:nvPr>
            <p:ph type="sldNum" sz="quarter" idx="12"/>
          </p:nvPr>
        </p:nvSpPr>
        <p:spPr>
          <a:ln/>
        </p:spPr>
        <p:txBody>
          <a:bodyPr/>
          <a:lstStyle>
            <a:lvl1pPr>
              <a:defRPr/>
            </a:lvl1pPr>
          </a:lstStyle>
          <a:p>
            <a:pPr>
              <a:defRPr/>
            </a:pPr>
            <a:fld id="{0C0D503B-E467-46D2-8A48-8CDDAB7828CB}" type="slidenum">
              <a:rPr lang="es-ES" altLang="en-US"/>
              <a:pPr>
                <a:defRPr/>
              </a:pPr>
              <a:t>‹Nº›</a:t>
            </a:fld>
            <a:endParaRPr lang="es-ES" altLang="en-US"/>
          </a:p>
        </p:txBody>
      </p:sp>
    </p:spTree>
    <p:extLst>
      <p:ext uri="{BB962C8B-B14F-4D97-AF65-F5344CB8AC3E}">
        <p14:creationId xmlns:p14="http://schemas.microsoft.com/office/powerpoint/2010/main" val="9227223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AR"/>
          </a:p>
        </p:txBody>
      </p:sp>
      <p:sp>
        <p:nvSpPr>
          <p:cNvPr id="3" name="Marcador de contenido 2"/>
          <p:cNvSpPr>
            <a:spLocks noGrp="1"/>
          </p:cNvSpPr>
          <p:nvPr>
            <p:ph sz="half" idx="1"/>
          </p:nvPr>
        </p:nvSpPr>
        <p:spPr>
          <a:xfrm>
            <a:off x="457200" y="1600200"/>
            <a:ext cx="4038600" cy="4525963"/>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contenido 3"/>
          <p:cNvSpPr>
            <a:spLocks noGrp="1"/>
          </p:cNvSpPr>
          <p:nvPr>
            <p:ph sz="half" idx="2"/>
          </p:nvPr>
        </p:nvSpPr>
        <p:spPr>
          <a:xfrm>
            <a:off x="4648200" y="1600200"/>
            <a:ext cx="4038600" cy="4525963"/>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5" name="Rectangle 4">
            <a:extLst>
              <a:ext uri="{FF2B5EF4-FFF2-40B4-BE49-F238E27FC236}">
                <a16:creationId xmlns:a16="http://schemas.microsoft.com/office/drawing/2014/main" id="{B8984109-D610-423A-8DBB-6B8F1CD3689A}"/>
              </a:ext>
            </a:extLst>
          </p:cNvPr>
          <p:cNvSpPr>
            <a:spLocks noGrp="1" noChangeArrowheads="1"/>
          </p:cNvSpPr>
          <p:nvPr>
            <p:ph type="dt" sz="half" idx="10"/>
          </p:nvPr>
        </p:nvSpPr>
        <p:spPr>
          <a:ln/>
        </p:spPr>
        <p:txBody>
          <a:bodyPr/>
          <a:lstStyle>
            <a:lvl1pPr>
              <a:defRPr/>
            </a:lvl1pPr>
          </a:lstStyle>
          <a:p>
            <a:pPr>
              <a:defRPr/>
            </a:pPr>
            <a:endParaRPr lang="es-ES" altLang="en-US"/>
          </a:p>
        </p:txBody>
      </p:sp>
      <p:sp>
        <p:nvSpPr>
          <p:cNvPr id="6" name="Rectangle 5">
            <a:extLst>
              <a:ext uri="{FF2B5EF4-FFF2-40B4-BE49-F238E27FC236}">
                <a16:creationId xmlns:a16="http://schemas.microsoft.com/office/drawing/2014/main" id="{962295C8-8429-46B6-9127-33486877AEFF}"/>
              </a:ext>
            </a:extLst>
          </p:cNvPr>
          <p:cNvSpPr>
            <a:spLocks noGrp="1" noChangeArrowheads="1"/>
          </p:cNvSpPr>
          <p:nvPr>
            <p:ph type="ftr" sz="quarter" idx="11"/>
          </p:nvPr>
        </p:nvSpPr>
        <p:spPr>
          <a:ln/>
        </p:spPr>
        <p:txBody>
          <a:bodyPr/>
          <a:lstStyle>
            <a:lvl1pPr>
              <a:defRPr/>
            </a:lvl1pPr>
          </a:lstStyle>
          <a:p>
            <a:pPr>
              <a:defRPr/>
            </a:pPr>
            <a:endParaRPr lang="es-ES" altLang="en-US"/>
          </a:p>
        </p:txBody>
      </p:sp>
      <p:sp>
        <p:nvSpPr>
          <p:cNvPr id="7" name="Rectangle 6">
            <a:extLst>
              <a:ext uri="{FF2B5EF4-FFF2-40B4-BE49-F238E27FC236}">
                <a16:creationId xmlns:a16="http://schemas.microsoft.com/office/drawing/2014/main" id="{86F9F281-B632-47F8-B821-048FF8EBBFF4}"/>
              </a:ext>
            </a:extLst>
          </p:cNvPr>
          <p:cNvSpPr>
            <a:spLocks noGrp="1" noChangeArrowheads="1"/>
          </p:cNvSpPr>
          <p:nvPr>
            <p:ph type="sldNum" sz="quarter" idx="12"/>
          </p:nvPr>
        </p:nvSpPr>
        <p:spPr>
          <a:ln/>
        </p:spPr>
        <p:txBody>
          <a:bodyPr/>
          <a:lstStyle>
            <a:lvl1pPr>
              <a:defRPr/>
            </a:lvl1pPr>
          </a:lstStyle>
          <a:p>
            <a:pPr>
              <a:defRPr/>
            </a:pPr>
            <a:fld id="{A46B95C4-9CEC-439C-AD19-46A3759172DD}" type="slidenum">
              <a:rPr lang="es-ES" altLang="en-US"/>
              <a:pPr>
                <a:defRPr/>
              </a:pPr>
              <a:t>‹Nº›</a:t>
            </a:fld>
            <a:endParaRPr lang="es-ES" altLang="en-US"/>
          </a:p>
        </p:txBody>
      </p:sp>
    </p:spTree>
    <p:extLst>
      <p:ext uri="{BB962C8B-B14F-4D97-AF65-F5344CB8AC3E}">
        <p14:creationId xmlns:p14="http://schemas.microsoft.com/office/powerpoint/2010/main" val="11870734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6 Marcador de fecha"/>
          <p:cNvSpPr>
            <a:spLocks noGrp="1"/>
          </p:cNvSpPr>
          <p:nvPr>
            <p:ph type="dt" sz="half" idx="10"/>
          </p:nvPr>
        </p:nvSpPr>
        <p:spPr/>
        <p:txBody>
          <a:bodyPr/>
          <a:lstStyle/>
          <a:p>
            <a:pPr>
              <a:defRPr/>
            </a:pPr>
            <a:endParaRPr lang="es-ES"/>
          </a:p>
        </p:txBody>
      </p:sp>
      <p:sp>
        <p:nvSpPr>
          <p:cNvPr id="8" name="7 Marcador de pie de página"/>
          <p:cNvSpPr>
            <a:spLocks noGrp="1"/>
          </p:cNvSpPr>
          <p:nvPr>
            <p:ph type="ftr" sz="quarter" idx="11"/>
          </p:nvPr>
        </p:nvSpPr>
        <p:spPr/>
        <p:txBody>
          <a:bodyPr/>
          <a:lstStyle/>
          <a:p>
            <a:pPr>
              <a:defRPr/>
            </a:pPr>
            <a:endParaRPr lang="es-ES"/>
          </a:p>
        </p:txBody>
      </p:sp>
      <p:sp>
        <p:nvSpPr>
          <p:cNvPr id="9" name="8 Marcador de número de diapositiva"/>
          <p:cNvSpPr>
            <a:spLocks noGrp="1"/>
          </p:cNvSpPr>
          <p:nvPr>
            <p:ph type="sldNum" sz="quarter" idx="12"/>
          </p:nvPr>
        </p:nvSpPr>
        <p:spPr/>
        <p:txBody>
          <a:bodyPr/>
          <a:lstStyle/>
          <a:p>
            <a:pPr>
              <a:defRPr/>
            </a:pPr>
            <a:fld id="{4C7F6A24-D87C-495F-A2B0-E075A8188A54}" type="slidenum">
              <a:rPr lang="es-ES" smtClean="0"/>
              <a:pPr>
                <a:defRPr/>
              </a:pPr>
              <a:t>‹Nº›</a:t>
            </a:fld>
            <a:endParaRPr lang="es-E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630238" y="365125"/>
            <a:ext cx="7886700" cy="1325563"/>
          </a:xfrm>
        </p:spPr>
        <p:txBody>
          <a:bodyPr/>
          <a:lstStyle/>
          <a:p>
            <a:r>
              <a:rPr lang="es-ES"/>
              <a:t>Haga clic para modificar el estilo de título del patrón</a:t>
            </a:r>
            <a:endParaRPr lang="es-AR"/>
          </a:p>
        </p:txBody>
      </p:sp>
      <p:sp>
        <p:nvSpPr>
          <p:cNvPr id="3" name="Marcador de texto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Marcador de contenido 3"/>
          <p:cNvSpPr>
            <a:spLocks noGrp="1"/>
          </p:cNvSpPr>
          <p:nvPr>
            <p:ph sz="half" idx="2"/>
          </p:nvPr>
        </p:nvSpPr>
        <p:spPr>
          <a:xfrm>
            <a:off x="630238" y="2505075"/>
            <a:ext cx="3868737"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5" name="Marcador de texto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Marcador de contenido 5"/>
          <p:cNvSpPr>
            <a:spLocks noGrp="1"/>
          </p:cNvSpPr>
          <p:nvPr>
            <p:ph sz="quarter" idx="4"/>
          </p:nvPr>
        </p:nvSpPr>
        <p:spPr>
          <a:xfrm>
            <a:off x="4629150" y="2505075"/>
            <a:ext cx="3887788"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7" name="Rectangle 4">
            <a:extLst>
              <a:ext uri="{FF2B5EF4-FFF2-40B4-BE49-F238E27FC236}">
                <a16:creationId xmlns:a16="http://schemas.microsoft.com/office/drawing/2014/main" id="{F341EE0D-D585-4FE0-BC33-B842BF743A7C}"/>
              </a:ext>
            </a:extLst>
          </p:cNvPr>
          <p:cNvSpPr>
            <a:spLocks noGrp="1" noChangeArrowheads="1"/>
          </p:cNvSpPr>
          <p:nvPr>
            <p:ph type="dt" sz="half" idx="10"/>
          </p:nvPr>
        </p:nvSpPr>
        <p:spPr>
          <a:ln/>
        </p:spPr>
        <p:txBody>
          <a:bodyPr/>
          <a:lstStyle>
            <a:lvl1pPr>
              <a:defRPr/>
            </a:lvl1pPr>
          </a:lstStyle>
          <a:p>
            <a:pPr>
              <a:defRPr/>
            </a:pPr>
            <a:endParaRPr lang="es-ES" altLang="en-US"/>
          </a:p>
        </p:txBody>
      </p:sp>
      <p:sp>
        <p:nvSpPr>
          <p:cNvPr id="8" name="Rectangle 5">
            <a:extLst>
              <a:ext uri="{FF2B5EF4-FFF2-40B4-BE49-F238E27FC236}">
                <a16:creationId xmlns:a16="http://schemas.microsoft.com/office/drawing/2014/main" id="{25DF64A7-6AD0-4BC0-B307-0BC3E4EB7BD3}"/>
              </a:ext>
            </a:extLst>
          </p:cNvPr>
          <p:cNvSpPr>
            <a:spLocks noGrp="1" noChangeArrowheads="1"/>
          </p:cNvSpPr>
          <p:nvPr>
            <p:ph type="ftr" sz="quarter" idx="11"/>
          </p:nvPr>
        </p:nvSpPr>
        <p:spPr>
          <a:ln/>
        </p:spPr>
        <p:txBody>
          <a:bodyPr/>
          <a:lstStyle>
            <a:lvl1pPr>
              <a:defRPr/>
            </a:lvl1pPr>
          </a:lstStyle>
          <a:p>
            <a:pPr>
              <a:defRPr/>
            </a:pPr>
            <a:endParaRPr lang="es-ES" altLang="en-US"/>
          </a:p>
        </p:txBody>
      </p:sp>
      <p:sp>
        <p:nvSpPr>
          <p:cNvPr id="9" name="Rectangle 6">
            <a:extLst>
              <a:ext uri="{FF2B5EF4-FFF2-40B4-BE49-F238E27FC236}">
                <a16:creationId xmlns:a16="http://schemas.microsoft.com/office/drawing/2014/main" id="{F04C9B52-116B-4A19-9CED-9C049C5486AA}"/>
              </a:ext>
            </a:extLst>
          </p:cNvPr>
          <p:cNvSpPr>
            <a:spLocks noGrp="1" noChangeArrowheads="1"/>
          </p:cNvSpPr>
          <p:nvPr>
            <p:ph type="sldNum" sz="quarter" idx="12"/>
          </p:nvPr>
        </p:nvSpPr>
        <p:spPr>
          <a:ln/>
        </p:spPr>
        <p:txBody>
          <a:bodyPr/>
          <a:lstStyle>
            <a:lvl1pPr>
              <a:defRPr/>
            </a:lvl1pPr>
          </a:lstStyle>
          <a:p>
            <a:pPr>
              <a:defRPr/>
            </a:pPr>
            <a:fld id="{CB6A72C2-EF5A-486F-87E0-3C2C014D1651}" type="slidenum">
              <a:rPr lang="es-ES" altLang="en-US"/>
              <a:pPr>
                <a:defRPr/>
              </a:pPr>
              <a:t>‹Nº›</a:t>
            </a:fld>
            <a:endParaRPr lang="es-ES" altLang="en-US"/>
          </a:p>
        </p:txBody>
      </p:sp>
    </p:spTree>
    <p:extLst>
      <p:ext uri="{BB962C8B-B14F-4D97-AF65-F5344CB8AC3E}">
        <p14:creationId xmlns:p14="http://schemas.microsoft.com/office/powerpoint/2010/main" val="144840559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AR"/>
          </a:p>
        </p:txBody>
      </p:sp>
      <p:sp>
        <p:nvSpPr>
          <p:cNvPr id="3" name="Rectangle 4">
            <a:extLst>
              <a:ext uri="{FF2B5EF4-FFF2-40B4-BE49-F238E27FC236}">
                <a16:creationId xmlns:a16="http://schemas.microsoft.com/office/drawing/2014/main" id="{6700325E-15C7-49F5-9519-50F07705B4A4}"/>
              </a:ext>
            </a:extLst>
          </p:cNvPr>
          <p:cNvSpPr>
            <a:spLocks noGrp="1" noChangeArrowheads="1"/>
          </p:cNvSpPr>
          <p:nvPr>
            <p:ph type="dt" sz="half" idx="10"/>
          </p:nvPr>
        </p:nvSpPr>
        <p:spPr>
          <a:ln/>
        </p:spPr>
        <p:txBody>
          <a:bodyPr/>
          <a:lstStyle>
            <a:lvl1pPr>
              <a:defRPr/>
            </a:lvl1pPr>
          </a:lstStyle>
          <a:p>
            <a:pPr>
              <a:defRPr/>
            </a:pPr>
            <a:endParaRPr lang="es-ES" altLang="en-US"/>
          </a:p>
        </p:txBody>
      </p:sp>
      <p:sp>
        <p:nvSpPr>
          <p:cNvPr id="4" name="Rectangle 5">
            <a:extLst>
              <a:ext uri="{FF2B5EF4-FFF2-40B4-BE49-F238E27FC236}">
                <a16:creationId xmlns:a16="http://schemas.microsoft.com/office/drawing/2014/main" id="{D0F4B891-A2A2-481D-A3F9-202CA8CED999}"/>
              </a:ext>
            </a:extLst>
          </p:cNvPr>
          <p:cNvSpPr>
            <a:spLocks noGrp="1" noChangeArrowheads="1"/>
          </p:cNvSpPr>
          <p:nvPr>
            <p:ph type="ftr" sz="quarter" idx="11"/>
          </p:nvPr>
        </p:nvSpPr>
        <p:spPr>
          <a:ln/>
        </p:spPr>
        <p:txBody>
          <a:bodyPr/>
          <a:lstStyle>
            <a:lvl1pPr>
              <a:defRPr/>
            </a:lvl1pPr>
          </a:lstStyle>
          <a:p>
            <a:pPr>
              <a:defRPr/>
            </a:pPr>
            <a:endParaRPr lang="es-ES" altLang="en-US"/>
          </a:p>
        </p:txBody>
      </p:sp>
      <p:sp>
        <p:nvSpPr>
          <p:cNvPr id="5" name="Rectangle 6">
            <a:extLst>
              <a:ext uri="{FF2B5EF4-FFF2-40B4-BE49-F238E27FC236}">
                <a16:creationId xmlns:a16="http://schemas.microsoft.com/office/drawing/2014/main" id="{4BCE4271-792C-4BCE-A4EF-160154F3E76A}"/>
              </a:ext>
            </a:extLst>
          </p:cNvPr>
          <p:cNvSpPr>
            <a:spLocks noGrp="1" noChangeArrowheads="1"/>
          </p:cNvSpPr>
          <p:nvPr>
            <p:ph type="sldNum" sz="quarter" idx="12"/>
          </p:nvPr>
        </p:nvSpPr>
        <p:spPr>
          <a:ln/>
        </p:spPr>
        <p:txBody>
          <a:bodyPr/>
          <a:lstStyle>
            <a:lvl1pPr>
              <a:defRPr/>
            </a:lvl1pPr>
          </a:lstStyle>
          <a:p>
            <a:pPr>
              <a:defRPr/>
            </a:pPr>
            <a:fld id="{A084C300-2D91-4F9E-8A88-FF4CCC6DB753}" type="slidenum">
              <a:rPr lang="es-ES" altLang="en-US"/>
              <a:pPr>
                <a:defRPr/>
              </a:pPr>
              <a:t>‹Nº›</a:t>
            </a:fld>
            <a:endParaRPr lang="es-ES" altLang="en-US"/>
          </a:p>
        </p:txBody>
      </p:sp>
    </p:spTree>
    <p:extLst>
      <p:ext uri="{BB962C8B-B14F-4D97-AF65-F5344CB8AC3E}">
        <p14:creationId xmlns:p14="http://schemas.microsoft.com/office/powerpoint/2010/main" val="192553695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EF25FF12-7A48-432D-A770-9058A8886F5A}"/>
              </a:ext>
            </a:extLst>
          </p:cNvPr>
          <p:cNvSpPr>
            <a:spLocks noGrp="1" noChangeArrowheads="1"/>
          </p:cNvSpPr>
          <p:nvPr>
            <p:ph type="dt" sz="half" idx="10"/>
          </p:nvPr>
        </p:nvSpPr>
        <p:spPr>
          <a:ln/>
        </p:spPr>
        <p:txBody>
          <a:bodyPr/>
          <a:lstStyle>
            <a:lvl1pPr>
              <a:defRPr/>
            </a:lvl1pPr>
          </a:lstStyle>
          <a:p>
            <a:pPr>
              <a:defRPr/>
            </a:pPr>
            <a:endParaRPr lang="es-ES" altLang="en-US"/>
          </a:p>
        </p:txBody>
      </p:sp>
      <p:sp>
        <p:nvSpPr>
          <p:cNvPr id="3" name="Rectangle 5">
            <a:extLst>
              <a:ext uri="{FF2B5EF4-FFF2-40B4-BE49-F238E27FC236}">
                <a16:creationId xmlns:a16="http://schemas.microsoft.com/office/drawing/2014/main" id="{74669139-44E7-4E7B-BA36-36CE23FD77E6}"/>
              </a:ext>
            </a:extLst>
          </p:cNvPr>
          <p:cNvSpPr>
            <a:spLocks noGrp="1" noChangeArrowheads="1"/>
          </p:cNvSpPr>
          <p:nvPr>
            <p:ph type="ftr" sz="quarter" idx="11"/>
          </p:nvPr>
        </p:nvSpPr>
        <p:spPr>
          <a:ln/>
        </p:spPr>
        <p:txBody>
          <a:bodyPr/>
          <a:lstStyle>
            <a:lvl1pPr>
              <a:defRPr/>
            </a:lvl1pPr>
          </a:lstStyle>
          <a:p>
            <a:pPr>
              <a:defRPr/>
            </a:pPr>
            <a:endParaRPr lang="es-ES" altLang="en-US"/>
          </a:p>
        </p:txBody>
      </p:sp>
      <p:sp>
        <p:nvSpPr>
          <p:cNvPr id="4" name="Rectangle 6">
            <a:extLst>
              <a:ext uri="{FF2B5EF4-FFF2-40B4-BE49-F238E27FC236}">
                <a16:creationId xmlns:a16="http://schemas.microsoft.com/office/drawing/2014/main" id="{1427277C-DF13-41FB-9C4A-FBDC0CA012F0}"/>
              </a:ext>
            </a:extLst>
          </p:cNvPr>
          <p:cNvSpPr>
            <a:spLocks noGrp="1" noChangeArrowheads="1"/>
          </p:cNvSpPr>
          <p:nvPr>
            <p:ph type="sldNum" sz="quarter" idx="12"/>
          </p:nvPr>
        </p:nvSpPr>
        <p:spPr>
          <a:ln/>
        </p:spPr>
        <p:txBody>
          <a:bodyPr/>
          <a:lstStyle>
            <a:lvl1pPr>
              <a:defRPr/>
            </a:lvl1pPr>
          </a:lstStyle>
          <a:p>
            <a:pPr>
              <a:defRPr/>
            </a:pPr>
            <a:fld id="{57A22B5B-F5AD-42C7-B98C-587DA9F8213D}" type="slidenum">
              <a:rPr lang="es-ES" altLang="en-US"/>
              <a:pPr>
                <a:defRPr/>
              </a:pPr>
              <a:t>‹Nº›</a:t>
            </a:fld>
            <a:endParaRPr lang="es-ES" altLang="en-US"/>
          </a:p>
        </p:txBody>
      </p:sp>
    </p:spTree>
    <p:extLst>
      <p:ext uri="{BB962C8B-B14F-4D97-AF65-F5344CB8AC3E}">
        <p14:creationId xmlns:p14="http://schemas.microsoft.com/office/powerpoint/2010/main" val="427320351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30238" y="457200"/>
            <a:ext cx="2949575" cy="1600200"/>
          </a:xfrm>
        </p:spPr>
        <p:txBody>
          <a:bodyPr anchor="b"/>
          <a:lstStyle>
            <a:lvl1pPr>
              <a:defRPr sz="3200"/>
            </a:lvl1pPr>
          </a:lstStyle>
          <a:p>
            <a:r>
              <a:rPr lang="es-ES"/>
              <a:t>Haga clic para modificar el estilo de título del patrón</a:t>
            </a:r>
            <a:endParaRPr lang="es-AR"/>
          </a:p>
        </p:txBody>
      </p:sp>
      <p:sp>
        <p:nvSpPr>
          <p:cNvPr id="3" name="Marcador de contenido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tex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Rectangle 4">
            <a:extLst>
              <a:ext uri="{FF2B5EF4-FFF2-40B4-BE49-F238E27FC236}">
                <a16:creationId xmlns:a16="http://schemas.microsoft.com/office/drawing/2014/main" id="{A3738ECB-E29B-48FB-9F06-692FC9DE5D88}"/>
              </a:ext>
            </a:extLst>
          </p:cNvPr>
          <p:cNvSpPr>
            <a:spLocks noGrp="1" noChangeArrowheads="1"/>
          </p:cNvSpPr>
          <p:nvPr>
            <p:ph type="dt" sz="half" idx="10"/>
          </p:nvPr>
        </p:nvSpPr>
        <p:spPr>
          <a:ln/>
        </p:spPr>
        <p:txBody>
          <a:bodyPr/>
          <a:lstStyle>
            <a:lvl1pPr>
              <a:defRPr/>
            </a:lvl1pPr>
          </a:lstStyle>
          <a:p>
            <a:pPr>
              <a:defRPr/>
            </a:pPr>
            <a:endParaRPr lang="es-ES" altLang="en-US"/>
          </a:p>
        </p:txBody>
      </p:sp>
      <p:sp>
        <p:nvSpPr>
          <p:cNvPr id="6" name="Rectangle 5">
            <a:extLst>
              <a:ext uri="{FF2B5EF4-FFF2-40B4-BE49-F238E27FC236}">
                <a16:creationId xmlns:a16="http://schemas.microsoft.com/office/drawing/2014/main" id="{3468F8E2-C86F-4870-8FB0-7454B05A5F67}"/>
              </a:ext>
            </a:extLst>
          </p:cNvPr>
          <p:cNvSpPr>
            <a:spLocks noGrp="1" noChangeArrowheads="1"/>
          </p:cNvSpPr>
          <p:nvPr>
            <p:ph type="ftr" sz="quarter" idx="11"/>
          </p:nvPr>
        </p:nvSpPr>
        <p:spPr>
          <a:ln/>
        </p:spPr>
        <p:txBody>
          <a:bodyPr/>
          <a:lstStyle>
            <a:lvl1pPr>
              <a:defRPr/>
            </a:lvl1pPr>
          </a:lstStyle>
          <a:p>
            <a:pPr>
              <a:defRPr/>
            </a:pPr>
            <a:endParaRPr lang="es-ES" altLang="en-US"/>
          </a:p>
        </p:txBody>
      </p:sp>
      <p:sp>
        <p:nvSpPr>
          <p:cNvPr id="7" name="Rectangle 6">
            <a:extLst>
              <a:ext uri="{FF2B5EF4-FFF2-40B4-BE49-F238E27FC236}">
                <a16:creationId xmlns:a16="http://schemas.microsoft.com/office/drawing/2014/main" id="{8991D799-8DAB-4EB4-90BE-0BF3A1A7094C}"/>
              </a:ext>
            </a:extLst>
          </p:cNvPr>
          <p:cNvSpPr>
            <a:spLocks noGrp="1" noChangeArrowheads="1"/>
          </p:cNvSpPr>
          <p:nvPr>
            <p:ph type="sldNum" sz="quarter" idx="12"/>
          </p:nvPr>
        </p:nvSpPr>
        <p:spPr>
          <a:ln/>
        </p:spPr>
        <p:txBody>
          <a:bodyPr/>
          <a:lstStyle>
            <a:lvl1pPr>
              <a:defRPr/>
            </a:lvl1pPr>
          </a:lstStyle>
          <a:p>
            <a:pPr>
              <a:defRPr/>
            </a:pPr>
            <a:fld id="{24008151-B3B5-4D78-ADA4-48E2D5472617}" type="slidenum">
              <a:rPr lang="es-ES" altLang="en-US"/>
              <a:pPr>
                <a:defRPr/>
              </a:pPr>
              <a:t>‹Nº›</a:t>
            </a:fld>
            <a:endParaRPr lang="es-ES" altLang="en-US"/>
          </a:p>
        </p:txBody>
      </p:sp>
    </p:spTree>
    <p:extLst>
      <p:ext uri="{BB962C8B-B14F-4D97-AF65-F5344CB8AC3E}">
        <p14:creationId xmlns:p14="http://schemas.microsoft.com/office/powerpoint/2010/main" val="22351091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30238" y="457200"/>
            <a:ext cx="2949575" cy="1600200"/>
          </a:xfrm>
        </p:spPr>
        <p:txBody>
          <a:bodyPr anchor="b"/>
          <a:lstStyle>
            <a:lvl1pPr>
              <a:defRPr sz="3200"/>
            </a:lvl1pPr>
          </a:lstStyle>
          <a:p>
            <a:r>
              <a:rPr lang="es-ES"/>
              <a:t>Haga clic para modificar el estilo de título del patrón</a:t>
            </a:r>
            <a:endParaRPr lang="es-AR"/>
          </a:p>
        </p:txBody>
      </p:sp>
      <p:sp>
        <p:nvSpPr>
          <p:cNvPr id="3" name="Marcador de posición de imagen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AR" noProof="0"/>
          </a:p>
        </p:txBody>
      </p:sp>
      <p:sp>
        <p:nvSpPr>
          <p:cNvPr id="4" name="Marcador de tex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Rectangle 4">
            <a:extLst>
              <a:ext uri="{FF2B5EF4-FFF2-40B4-BE49-F238E27FC236}">
                <a16:creationId xmlns:a16="http://schemas.microsoft.com/office/drawing/2014/main" id="{347FE4A5-4425-4912-B32C-ABCC90CEAAA8}"/>
              </a:ext>
            </a:extLst>
          </p:cNvPr>
          <p:cNvSpPr>
            <a:spLocks noGrp="1" noChangeArrowheads="1"/>
          </p:cNvSpPr>
          <p:nvPr>
            <p:ph type="dt" sz="half" idx="10"/>
          </p:nvPr>
        </p:nvSpPr>
        <p:spPr>
          <a:ln/>
        </p:spPr>
        <p:txBody>
          <a:bodyPr/>
          <a:lstStyle>
            <a:lvl1pPr>
              <a:defRPr/>
            </a:lvl1pPr>
          </a:lstStyle>
          <a:p>
            <a:pPr>
              <a:defRPr/>
            </a:pPr>
            <a:endParaRPr lang="es-ES" altLang="en-US"/>
          </a:p>
        </p:txBody>
      </p:sp>
      <p:sp>
        <p:nvSpPr>
          <p:cNvPr id="6" name="Rectangle 5">
            <a:extLst>
              <a:ext uri="{FF2B5EF4-FFF2-40B4-BE49-F238E27FC236}">
                <a16:creationId xmlns:a16="http://schemas.microsoft.com/office/drawing/2014/main" id="{C10378CF-41C6-404A-9BDF-5BE50EE26AA7}"/>
              </a:ext>
            </a:extLst>
          </p:cNvPr>
          <p:cNvSpPr>
            <a:spLocks noGrp="1" noChangeArrowheads="1"/>
          </p:cNvSpPr>
          <p:nvPr>
            <p:ph type="ftr" sz="quarter" idx="11"/>
          </p:nvPr>
        </p:nvSpPr>
        <p:spPr>
          <a:ln/>
        </p:spPr>
        <p:txBody>
          <a:bodyPr/>
          <a:lstStyle>
            <a:lvl1pPr>
              <a:defRPr/>
            </a:lvl1pPr>
          </a:lstStyle>
          <a:p>
            <a:pPr>
              <a:defRPr/>
            </a:pPr>
            <a:endParaRPr lang="es-ES" altLang="en-US"/>
          </a:p>
        </p:txBody>
      </p:sp>
      <p:sp>
        <p:nvSpPr>
          <p:cNvPr id="7" name="Rectangle 6">
            <a:extLst>
              <a:ext uri="{FF2B5EF4-FFF2-40B4-BE49-F238E27FC236}">
                <a16:creationId xmlns:a16="http://schemas.microsoft.com/office/drawing/2014/main" id="{80473021-05E6-466F-B0F4-7250DE0C1E62}"/>
              </a:ext>
            </a:extLst>
          </p:cNvPr>
          <p:cNvSpPr>
            <a:spLocks noGrp="1" noChangeArrowheads="1"/>
          </p:cNvSpPr>
          <p:nvPr>
            <p:ph type="sldNum" sz="quarter" idx="12"/>
          </p:nvPr>
        </p:nvSpPr>
        <p:spPr>
          <a:ln/>
        </p:spPr>
        <p:txBody>
          <a:bodyPr/>
          <a:lstStyle>
            <a:lvl1pPr>
              <a:defRPr/>
            </a:lvl1pPr>
          </a:lstStyle>
          <a:p>
            <a:pPr>
              <a:defRPr/>
            </a:pPr>
            <a:fld id="{AC1237DB-DC69-43CA-A6DD-6DFFCF46ABC2}" type="slidenum">
              <a:rPr lang="es-ES" altLang="en-US"/>
              <a:pPr>
                <a:defRPr/>
              </a:pPr>
              <a:t>‹Nº›</a:t>
            </a:fld>
            <a:endParaRPr lang="es-ES" altLang="en-US"/>
          </a:p>
        </p:txBody>
      </p:sp>
    </p:spTree>
    <p:extLst>
      <p:ext uri="{BB962C8B-B14F-4D97-AF65-F5344CB8AC3E}">
        <p14:creationId xmlns:p14="http://schemas.microsoft.com/office/powerpoint/2010/main" val="204888194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AR"/>
          </a:p>
        </p:txBody>
      </p:sp>
      <p:sp>
        <p:nvSpPr>
          <p:cNvPr id="3" name="Marcador de texto vertical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Rectangle 4">
            <a:extLst>
              <a:ext uri="{FF2B5EF4-FFF2-40B4-BE49-F238E27FC236}">
                <a16:creationId xmlns:a16="http://schemas.microsoft.com/office/drawing/2014/main" id="{7C85712D-EFFE-44E3-8B73-A78F08EB0745}"/>
              </a:ext>
            </a:extLst>
          </p:cNvPr>
          <p:cNvSpPr>
            <a:spLocks noGrp="1" noChangeArrowheads="1"/>
          </p:cNvSpPr>
          <p:nvPr>
            <p:ph type="dt" sz="half" idx="10"/>
          </p:nvPr>
        </p:nvSpPr>
        <p:spPr>
          <a:ln/>
        </p:spPr>
        <p:txBody>
          <a:bodyPr/>
          <a:lstStyle>
            <a:lvl1pPr>
              <a:defRPr/>
            </a:lvl1pPr>
          </a:lstStyle>
          <a:p>
            <a:pPr>
              <a:defRPr/>
            </a:pPr>
            <a:endParaRPr lang="es-ES" altLang="en-US"/>
          </a:p>
        </p:txBody>
      </p:sp>
      <p:sp>
        <p:nvSpPr>
          <p:cNvPr id="5" name="Rectangle 5">
            <a:extLst>
              <a:ext uri="{FF2B5EF4-FFF2-40B4-BE49-F238E27FC236}">
                <a16:creationId xmlns:a16="http://schemas.microsoft.com/office/drawing/2014/main" id="{8DDBBEB5-EE87-4386-97C7-C7B766D80B25}"/>
              </a:ext>
            </a:extLst>
          </p:cNvPr>
          <p:cNvSpPr>
            <a:spLocks noGrp="1" noChangeArrowheads="1"/>
          </p:cNvSpPr>
          <p:nvPr>
            <p:ph type="ftr" sz="quarter" idx="11"/>
          </p:nvPr>
        </p:nvSpPr>
        <p:spPr>
          <a:ln/>
        </p:spPr>
        <p:txBody>
          <a:bodyPr/>
          <a:lstStyle>
            <a:lvl1pPr>
              <a:defRPr/>
            </a:lvl1pPr>
          </a:lstStyle>
          <a:p>
            <a:pPr>
              <a:defRPr/>
            </a:pPr>
            <a:endParaRPr lang="es-ES" altLang="en-US"/>
          </a:p>
        </p:txBody>
      </p:sp>
      <p:sp>
        <p:nvSpPr>
          <p:cNvPr id="6" name="Rectangle 6">
            <a:extLst>
              <a:ext uri="{FF2B5EF4-FFF2-40B4-BE49-F238E27FC236}">
                <a16:creationId xmlns:a16="http://schemas.microsoft.com/office/drawing/2014/main" id="{15350FF9-2EBE-4B97-82CD-6E6626B1C502}"/>
              </a:ext>
            </a:extLst>
          </p:cNvPr>
          <p:cNvSpPr>
            <a:spLocks noGrp="1" noChangeArrowheads="1"/>
          </p:cNvSpPr>
          <p:nvPr>
            <p:ph type="sldNum" sz="quarter" idx="12"/>
          </p:nvPr>
        </p:nvSpPr>
        <p:spPr>
          <a:ln/>
        </p:spPr>
        <p:txBody>
          <a:bodyPr/>
          <a:lstStyle>
            <a:lvl1pPr>
              <a:defRPr/>
            </a:lvl1pPr>
          </a:lstStyle>
          <a:p>
            <a:pPr>
              <a:defRPr/>
            </a:pPr>
            <a:fld id="{C4B37197-9DBD-4FA0-A3A4-DF2517482FA5}" type="slidenum">
              <a:rPr lang="es-ES" altLang="en-US"/>
              <a:pPr>
                <a:defRPr/>
              </a:pPr>
              <a:t>‹Nº›</a:t>
            </a:fld>
            <a:endParaRPr lang="es-ES" altLang="en-US"/>
          </a:p>
        </p:txBody>
      </p:sp>
    </p:spTree>
    <p:extLst>
      <p:ext uri="{BB962C8B-B14F-4D97-AF65-F5344CB8AC3E}">
        <p14:creationId xmlns:p14="http://schemas.microsoft.com/office/powerpoint/2010/main" val="355475384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es-ES"/>
              <a:t>Haga clic para modificar el estilo de título del patrón</a:t>
            </a:r>
            <a:endParaRPr lang="es-AR"/>
          </a:p>
        </p:txBody>
      </p:sp>
      <p:sp>
        <p:nvSpPr>
          <p:cNvPr id="3" name="Marcador de texto vertical 2"/>
          <p:cNvSpPr>
            <a:spLocks noGrp="1"/>
          </p:cNvSpPr>
          <p:nvPr>
            <p:ph type="body" orient="vert" idx="1"/>
          </p:nvPr>
        </p:nvSpPr>
        <p:spPr>
          <a:xfrm>
            <a:off x="457200" y="274638"/>
            <a:ext cx="6019800" cy="5851525"/>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Rectangle 4">
            <a:extLst>
              <a:ext uri="{FF2B5EF4-FFF2-40B4-BE49-F238E27FC236}">
                <a16:creationId xmlns:a16="http://schemas.microsoft.com/office/drawing/2014/main" id="{1A180337-63BA-4632-9979-C5105A653634}"/>
              </a:ext>
            </a:extLst>
          </p:cNvPr>
          <p:cNvSpPr>
            <a:spLocks noGrp="1" noChangeArrowheads="1"/>
          </p:cNvSpPr>
          <p:nvPr>
            <p:ph type="dt" sz="half" idx="10"/>
          </p:nvPr>
        </p:nvSpPr>
        <p:spPr>
          <a:ln/>
        </p:spPr>
        <p:txBody>
          <a:bodyPr/>
          <a:lstStyle>
            <a:lvl1pPr>
              <a:defRPr/>
            </a:lvl1pPr>
          </a:lstStyle>
          <a:p>
            <a:pPr>
              <a:defRPr/>
            </a:pPr>
            <a:endParaRPr lang="es-ES" altLang="en-US"/>
          </a:p>
        </p:txBody>
      </p:sp>
      <p:sp>
        <p:nvSpPr>
          <p:cNvPr id="5" name="Rectangle 5">
            <a:extLst>
              <a:ext uri="{FF2B5EF4-FFF2-40B4-BE49-F238E27FC236}">
                <a16:creationId xmlns:a16="http://schemas.microsoft.com/office/drawing/2014/main" id="{D9D0DEA1-A729-4AC1-BEF6-BD910CFB2E88}"/>
              </a:ext>
            </a:extLst>
          </p:cNvPr>
          <p:cNvSpPr>
            <a:spLocks noGrp="1" noChangeArrowheads="1"/>
          </p:cNvSpPr>
          <p:nvPr>
            <p:ph type="ftr" sz="quarter" idx="11"/>
          </p:nvPr>
        </p:nvSpPr>
        <p:spPr>
          <a:ln/>
        </p:spPr>
        <p:txBody>
          <a:bodyPr/>
          <a:lstStyle>
            <a:lvl1pPr>
              <a:defRPr/>
            </a:lvl1pPr>
          </a:lstStyle>
          <a:p>
            <a:pPr>
              <a:defRPr/>
            </a:pPr>
            <a:endParaRPr lang="es-ES" altLang="en-US"/>
          </a:p>
        </p:txBody>
      </p:sp>
      <p:sp>
        <p:nvSpPr>
          <p:cNvPr id="6" name="Rectangle 6">
            <a:extLst>
              <a:ext uri="{FF2B5EF4-FFF2-40B4-BE49-F238E27FC236}">
                <a16:creationId xmlns:a16="http://schemas.microsoft.com/office/drawing/2014/main" id="{A6C5E13F-F7E4-4A1F-8ECA-4D4154AB9FDD}"/>
              </a:ext>
            </a:extLst>
          </p:cNvPr>
          <p:cNvSpPr>
            <a:spLocks noGrp="1" noChangeArrowheads="1"/>
          </p:cNvSpPr>
          <p:nvPr>
            <p:ph type="sldNum" sz="quarter" idx="12"/>
          </p:nvPr>
        </p:nvSpPr>
        <p:spPr>
          <a:ln/>
        </p:spPr>
        <p:txBody>
          <a:bodyPr/>
          <a:lstStyle>
            <a:lvl1pPr>
              <a:defRPr/>
            </a:lvl1pPr>
          </a:lstStyle>
          <a:p>
            <a:pPr>
              <a:defRPr/>
            </a:pPr>
            <a:fld id="{860E5469-327C-4900-A984-7BEDC6983AE1}" type="slidenum">
              <a:rPr lang="es-ES" altLang="en-US"/>
              <a:pPr>
                <a:defRPr/>
              </a:pPr>
              <a:t>‹Nº›</a:t>
            </a:fld>
            <a:endParaRPr lang="es-ES" altLang="en-US"/>
          </a:p>
        </p:txBody>
      </p:sp>
    </p:spTree>
    <p:extLst>
      <p:ext uri="{BB962C8B-B14F-4D97-AF65-F5344CB8AC3E}">
        <p14:creationId xmlns:p14="http://schemas.microsoft.com/office/powerpoint/2010/main" val="19013843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endParaRPr lang="es-AR"/>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AR"/>
          </a:p>
        </p:txBody>
      </p:sp>
      <p:sp>
        <p:nvSpPr>
          <p:cNvPr id="4" name="3 Marcador de fecha"/>
          <p:cNvSpPr>
            <a:spLocks noGrp="1"/>
          </p:cNvSpPr>
          <p:nvPr>
            <p:ph type="dt" sz="half" idx="10"/>
          </p:nvPr>
        </p:nvSpPr>
        <p:spPr/>
        <p:txBody>
          <a:bodyPr/>
          <a:lstStyle/>
          <a:p>
            <a:fld id="{6BEE862F-7457-4705-BC2F-CAE67A233921}" type="datetimeFigureOut">
              <a:rPr lang="es-AR" smtClean="0"/>
              <a:pPr/>
              <a:t>1/11/2021</a:t>
            </a:fld>
            <a:endParaRPr lang="es-AR"/>
          </a:p>
        </p:txBody>
      </p:sp>
      <p:sp>
        <p:nvSpPr>
          <p:cNvPr id="5" name="4 Marcador de pie de página"/>
          <p:cNvSpPr>
            <a:spLocks noGrp="1"/>
          </p:cNvSpPr>
          <p:nvPr>
            <p:ph type="ftr" sz="quarter" idx="11"/>
          </p:nvPr>
        </p:nvSpPr>
        <p:spPr/>
        <p:txBody>
          <a:bodyPr/>
          <a:lstStyle/>
          <a:p>
            <a:endParaRPr lang="es-AR"/>
          </a:p>
        </p:txBody>
      </p:sp>
      <p:sp>
        <p:nvSpPr>
          <p:cNvPr id="6" name="5 Marcador de número de diapositiva"/>
          <p:cNvSpPr>
            <a:spLocks noGrp="1"/>
          </p:cNvSpPr>
          <p:nvPr>
            <p:ph type="sldNum" sz="quarter" idx="12"/>
          </p:nvPr>
        </p:nvSpPr>
        <p:spPr/>
        <p:txBody>
          <a:bodyPr/>
          <a:lstStyle/>
          <a:p>
            <a:fld id="{24BCFAD7-0C95-48FA-AC2C-CDF52528867C}" type="slidenum">
              <a:rPr lang="es-AR" smtClean="0"/>
              <a:pPr/>
              <a:t>‹Nº›</a:t>
            </a:fld>
            <a:endParaRPr lang="es-AR"/>
          </a:p>
        </p:txBody>
      </p:sp>
    </p:spTree>
    <p:extLst>
      <p:ext uri="{BB962C8B-B14F-4D97-AF65-F5344CB8AC3E}">
        <p14:creationId xmlns:p14="http://schemas.microsoft.com/office/powerpoint/2010/main" val="99987165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3 Marcador de fecha"/>
          <p:cNvSpPr>
            <a:spLocks noGrp="1"/>
          </p:cNvSpPr>
          <p:nvPr>
            <p:ph type="dt" sz="half" idx="10"/>
          </p:nvPr>
        </p:nvSpPr>
        <p:spPr/>
        <p:txBody>
          <a:bodyPr/>
          <a:lstStyle/>
          <a:p>
            <a:fld id="{6BEE862F-7457-4705-BC2F-CAE67A233921}" type="datetimeFigureOut">
              <a:rPr lang="es-AR" smtClean="0"/>
              <a:pPr/>
              <a:t>1/11/2021</a:t>
            </a:fld>
            <a:endParaRPr lang="es-AR"/>
          </a:p>
        </p:txBody>
      </p:sp>
      <p:sp>
        <p:nvSpPr>
          <p:cNvPr id="5" name="4 Marcador de pie de página"/>
          <p:cNvSpPr>
            <a:spLocks noGrp="1"/>
          </p:cNvSpPr>
          <p:nvPr>
            <p:ph type="ftr" sz="quarter" idx="11"/>
          </p:nvPr>
        </p:nvSpPr>
        <p:spPr/>
        <p:txBody>
          <a:bodyPr/>
          <a:lstStyle/>
          <a:p>
            <a:endParaRPr lang="es-AR"/>
          </a:p>
        </p:txBody>
      </p:sp>
      <p:sp>
        <p:nvSpPr>
          <p:cNvPr id="6" name="5 Marcador de número de diapositiva"/>
          <p:cNvSpPr>
            <a:spLocks noGrp="1"/>
          </p:cNvSpPr>
          <p:nvPr>
            <p:ph type="sldNum" sz="quarter" idx="12"/>
          </p:nvPr>
        </p:nvSpPr>
        <p:spPr/>
        <p:txBody>
          <a:bodyPr/>
          <a:lstStyle/>
          <a:p>
            <a:fld id="{24BCFAD7-0C95-48FA-AC2C-CDF52528867C}" type="slidenum">
              <a:rPr lang="es-AR" smtClean="0"/>
              <a:pPr/>
              <a:t>‹Nº›</a:t>
            </a:fld>
            <a:endParaRPr lang="es-AR"/>
          </a:p>
        </p:txBody>
      </p:sp>
    </p:spTree>
    <p:extLst>
      <p:ext uri="{BB962C8B-B14F-4D97-AF65-F5344CB8AC3E}">
        <p14:creationId xmlns:p14="http://schemas.microsoft.com/office/powerpoint/2010/main" val="340646305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endParaRPr lang="es-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6BEE862F-7457-4705-BC2F-CAE67A233921}" type="datetimeFigureOut">
              <a:rPr lang="es-AR" smtClean="0"/>
              <a:pPr/>
              <a:t>1/11/2021</a:t>
            </a:fld>
            <a:endParaRPr lang="es-AR"/>
          </a:p>
        </p:txBody>
      </p:sp>
      <p:sp>
        <p:nvSpPr>
          <p:cNvPr id="5" name="4 Marcador de pie de página"/>
          <p:cNvSpPr>
            <a:spLocks noGrp="1"/>
          </p:cNvSpPr>
          <p:nvPr>
            <p:ph type="ftr" sz="quarter" idx="11"/>
          </p:nvPr>
        </p:nvSpPr>
        <p:spPr/>
        <p:txBody>
          <a:bodyPr/>
          <a:lstStyle/>
          <a:p>
            <a:endParaRPr lang="es-AR"/>
          </a:p>
        </p:txBody>
      </p:sp>
      <p:sp>
        <p:nvSpPr>
          <p:cNvPr id="6" name="5 Marcador de número de diapositiva"/>
          <p:cNvSpPr>
            <a:spLocks noGrp="1"/>
          </p:cNvSpPr>
          <p:nvPr>
            <p:ph type="sldNum" sz="quarter" idx="12"/>
          </p:nvPr>
        </p:nvSpPr>
        <p:spPr/>
        <p:txBody>
          <a:bodyPr/>
          <a:lstStyle/>
          <a:p>
            <a:fld id="{24BCFAD7-0C95-48FA-AC2C-CDF52528867C}" type="slidenum">
              <a:rPr lang="es-AR" smtClean="0"/>
              <a:pPr/>
              <a:t>‹Nº›</a:t>
            </a:fld>
            <a:endParaRPr lang="es-AR"/>
          </a:p>
        </p:txBody>
      </p:sp>
    </p:spTree>
    <p:extLst>
      <p:ext uri="{BB962C8B-B14F-4D97-AF65-F5344CB8AC3E}">
        <p14:creationId xmlns:p14="http://schemas.microsoft.com/office/powerpoint/2010/main" val="20931384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fecha"/>
          <p:cNvSpPr>
            <a:spLocks noGrp="1"/>
          </p:cNvSpPr>
          <p:nvPr>
            <p:ph type="dt" sz="half" idx="10"/>
          </p:nvPr>
        </p:nvSpPr>
        <p:spPr/>
        <p:txBody>
          <a:bodyPr/>
          <a:lstStyle/>
          <a:p>
            <a:pPr>
              <a:defRPr/>
            </a:pPr>
            <a:endParaRPr lang="es-ES"/>
          </a:p>
        </p:txBody>
      </p:sp>
      <p:sp>
        <p:nvSpPr>
          <p:cNvPr id="4" name="3 Marcador de pie de página"/>
          <p:cNvSpPr>
            <a:spLocks noGrp="1"/>
          </p:cNvSpPr>
          <p:nvPr>
            <p:ph type="ftr" sz="quarter" idx="11"/>
          </p:nvPr>
        </p:nvSpPr>
        <p:spPr/>
        <p:txBody>
          <a:bodyPr/>
          <a:lstStyle/>
          <a:p>
            <a:pPr>
              <a:defRPr/>
            </a:pPr>
            <a:endParaRPr lang="es-ES"/>
          </a:p>
        </p:txBody>
      </p:sp>
      <p:sp>
        <p:nvSpPr>
          <p:cNvPr id="5" name="4 Marcador de número de diapositiva"/>
          <p:cNvSpPr>
            <a:spLocks noGrp="1"/>
          </p:cNvSpPr>
          <p:nvPr>
            <p:ph type="sldNum" sz="quarter" idx="12"/>
          </p:nvPr>
        </p:nvSpPr>
        <p:spPr/>
        <p:txBody>
          <a:bodyPr/>
          <a:lstStyle/>
          <a:p>
            <a:pPr>
              <a:defRPr/>
            </a:pPr>
            <a:fld id="{354BED16-F291-4ACF-9EB7-1C35C6A5C6CF}" type="slidenum">
              <a:rPr lang="es-ES" smtClean="0"/>
              <a:pPr>
                <a:defRPr/>
              </a:pPr>
              <a:t>‹Nº›</a:t>
            </a:fld>
            <a:endParaRPr lang="es-E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AR"/>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5" name="4 Marcador de fecha"/>
          <p:cNvSpPr>
            <a:spLocks noGrp="1"/>
          </p:cNvSpPr>
          <p:nvPr>
            <p:ph type="dt" sz="half" idx="10"/>
          </p:nvPr>
        </p:nvSpPr>
        <p:spPr/>
        <p:txBody>
          <a:bodyPr/>
          <a:lstStyle/>
          <a:p>
            <a:fld id="{6BEE862F-7457-4705-BC2F-CAE67A233921}" type="datetimeFigureOut">
              <a:rPr lang="es-AR" smtClean="0"/>
              <a:pPr/>
              <a:t>1/11/2021</a:t>
            </a:fld>
            <a:endParaRPr lang="es-AR"/>
          </a:p>
        </p:txBody>
      </p:sp>
      <p:sp>
        <p:nvSpPr>
          <p:cNvPr id="6" name="5 Marcador de pie de página"/>
          <p:cNvSpPr>
            <a:spLocks noGrp="1"/>
          </p:cNvSpPr>
          <p:nvPr>
            <p:ph type="ftr" sz="quarter" idx="11"/>
          </p:nvPr>
        </p:nvSpPr>
        <p:spPr/>
        <p:txBody>
          <a:bodyPr/>
          <a:lstStyle/>
          <a:p>
            <a:endParaRPr lang="es-AR"/>
          </a:p>
        </p:txBody>
      </p:sp>
      <p:sp>
        <p:nvSpPr>
          <p:cNvPr id="7" name="6 Marcador de número de diapositiva"/>
          <p:cNvSpPr>
            <a:spLocks noGrp="1"/>
          </p:cNvSpPr>
          <p:nvPr>
            <p:ph type="sldNum" sz="quarter" idx="12"/>
          </p:nvPr>
        </p:nvSpPr>
        <p:spPr/>
        <p:txBody>
          <a:bodyPr/>
          <a:lstStyle/>
          <a:p>
            <a:fld id="{24BCFAD7-0C95-48FA-AC2C-CDF52528867C}" type="slidenum">
              <a:rPr lang="es-AR" smtClean="0"/>
              <a:pPr/>
              <a:t>‹Nº›</a:t>
            </a:fld>
            <a:endParaRPr lang="es-AR"/>
          </a:p>
        </p:txBody>
      </p:sp>
    </p:spTree>
    <p:extLst>
      <p:ext uri="{BB962C8B-B14F-4D97-AF65-F5344CB8AC3E}">
        <p14:creationId xmlns:p14="http://schemas.microsoft.com/office/powerpoint/2010/main" val="148098167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s-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7" name="6 Marcador de fecha"/>
          <p:cNvSpPr>
            <a:spLocks noGrp="1"/>
          </p:cNvSpPr>
          <p:nvPr>
            <p:ph type="dt" sz="half" idx="10"/>
          </p:nvPr>
        </p:nvSpPr>
        <p:spPr/>
        <p:txBody>
          <a:bodyPr/>
          <a:lstStyle/>
          <a:p>
            <a:fld id="{6BEE862F-7457-4705-BC2F-CAE67A233921}" type="datetimeFigureOut">
              <a:rPr lang="es-AR" smtClean="0"/>
              <a:pPr/>
              <a:t>1/11/2021</a:t>
            </a:fld>
            <a:endParaRPr lang="es-AR"/>
          </a:p>
        </p:txBody>
      </p:sp>
      <p:sp>
        <p:nvSpPr>
          <p:cNvPr id="8" name="7 Marcador de pie de página"/>
          <p:cNvSpPr>
            <a:spLocks noGrp="1"/>
          </p:cNvSpPr>
          <p:nvPr>
            <p:ph type="ftr" sz="quarter" idx="11"/>
          </p:nvPr>
        </p:nvSpPr>
        <p:spPr/>
        <p:txBody>
          <a:bodyPr/>
          <a:lstStyle/>
          <a:p>
            <a:endParaRPr lang="es-AR"/>
          </a:p>
        </p:txBody>
      </p:sp>
      <p:sp>
        <p:nvSpPr>
          <p:cNvPr id="9" name="8 Marcador de número de diapositiva"/>
          <p:cNvSpPr>
            <a:spLocks noGrp="1"/>
          </p:cNvSpPr>
          <p:nvPr>
            <p:ph type="sldNum" sz="quarter" idx="12"/>
          </p:nvPr>
        </p:nvSpPr>
        <p:spPr/>
        <p:txBody>
          <a:bodyPr/>
          <a:lstStyle/>
          <a:p>
            <a:fld id="{24BCFAD7-0C95-48FA-AC2C-CDF52528867C}" type="slidenum">
              <a:rPr lang="es-AR" smtClean="0"/>
              <a:pPr/>
              <a:t>‹Nº›</a:t>
            </a:fld>
            <a:endParaRPr lang="es-AR"/>
          </a:p>
        </p:txBody>
      </p:sp>
    </p:spTree>
    <p:extLst>
      <p:ext uri="{BB962C8B-B14F-4D97-AF65-F5344CB8AC3E}">
        <p14:creationId xmlns:p14="http://schemas.microsoft.com/office/powerpoint/2010/main" val="243429230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AR"/>
          </a:p>
        </p:txBody>
      </p:sp>
      <p:sp>
        <p:nvSpPr>
          <p:cNvPr id="3" name="2 Marcador de fecha"/>
          <p:cNvSpPr>
            <a:spLocks noGrp="1"/>
          </p:cNvSpPr>
          <p:nvPr>
            <p:ph type="dt" sz="half" idx="10"/>
          </p:nvPr>
        </p:nvSpPr>
        <p:spPr/>
        <p:txBody>
          <a:bodyPr/>
          <a:lstStyle/>
          <a:p>
            <a:fld id="{6BEE862F-7457-4705-BC2F-CAE67A233921}" type="datetimeFigureOut">
              <a:rPr lang="es-AR" smtClean="0"/>
              <a:pPr/>
              <a:t>1/11/2021</a:t>
            </a:fld>
            <a:endParaRPr lang="es-AR"/>
          </a:p>
        </p:txBody>
      </p:sp>
      <p:sp>
        <p:nvSpPr>
          <p:cNvPr id="4" name="3 Marcador de pie de página"/>
          <p:cNvSpPr>
            <a:spLocks noGrp="1"/>
          </p:cNvSpPr>
          <p:nvPr>
            <p:ph type="ftr" sz="quarter" idx="11"/>
          </p:nvPr>
        </p:nvSpPr>
        <p:spPr/>
        <p:txBody>
          <a:bodyPr/>
          <a:lstStyle/>
          <a:p>
            <a:endParaRPr lang="es-AR"/>
          </a:p>
        </p:txBody>
      </p:sp>
      <p:sp>
        <p:nvSpPr>
          <p:cNvPr id="5" name="4 Marcador de número de diapositiva"/>
          <p:cNvSpPr>
            <a:spLocks noGrp="1"/>
          </p:cNvSpPr>
          <p:nvPr>
            <p:ph type="sldNum" sz="quarter" idx="12"/>
          </p:nvPr>
        </p:nvSpPr>
        <p:spPr/>
        <p:txBody>
          <a:bodyPr/>
          <a:lstStyle/>
          <a:p>
            <a:fld id="{24BCFAD7-0C95-48FA-AC2C-CDF52528867C}" type="slidenum">
              <a:rPr lang="es-AR" smtClean="0"/>
              <a:pPr/>
              <a:t>‹Nº›</a:t>
            </a:fld>
            <a:endParaRPr lang="es-AR"/>
          </a:p>
        </p:txBody>
      </p:sp>
    </p:spTree>
    <p:extLst>
      <p:ext uri="{BB962C8B-B14F-4D97-AF65-F5344CB8AC3E}">
        <p14:creationId xmlns:p14="http://schemas.microsoft.com/office/powerpoint/2010/main" val="120588782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6BEE862F-7457-4705-BC2F-CAE67A233921}" type="datetimeFigureOut">
              <a:rPr lang="es-AR" smtClean="0"/>
              <a:pPr/>
              <a:t>1/11/2021</a:t>
            </a:fld>
            <a:endParaRPr lang="es-AR"/>
          </a:p>
        </p:txBody>
      </p:sp>
      <p:sp>
        <p:nvSpPr>
          <p:cNvPr id="3" name="2 Marcador de pie de página"/>
          <p:cNvSpPr>
            <a:spLocks noGrp="1"/>
          </p:cNvSpPr>
          <p:nvPr>
            <p:ph type="ftr" sz="quarter" idx="11"/>
          </p:nvPr>
        </p:nvSpPr>
        <p:spPr/>
        <p:txBody>
          <a:bodyPr/>
          <a:lstStyle/>
          <a:p>
            <a:endParaRPr lang="es-AR"/>
          </a:p>
        </p:txBody>
      </p:sp>
      <p:sp>
        <p:nvSpPr>
          <p:cNvPr id="4" name="3 Marcador de número de diapositiva"/>
          <p:cNvSpPr>
            <a:spLocks noGrp="1"/>
          </p:cNvSpPr>
          <p:nvPr>
            <p:ph type="sldNum" sz="quarter" idx="12"/>
          </p:nvPr>
        </p:nvSpPr>
        <p:spPr/>
        <p:txBody>
          <a:bodyPr/>
          <a:lstStyle/>
          <a:p>
            <a:fld id="{24BCFAD7-0C95-48FA-AC2C-CDF52528867C}" type="slidenum">
              <a:rPr lang="es-AR" smtClean="0"/>
              <a:pPr/>
              <a:t>‹Nº›</a:t>
            </a:fld>
            <a:endParaRPr lang="es-AR"/>
          </a:p>
        </p:txBody>
      </p:sp>
    </p:spTree>
    <p:extLst>
      <p:ext uri="{BB962C8B-B14F-4D97-AF65-F5344CB8AC3E}">
        <p14:creationId xmlns:p14="http://schemas.microsoft.com/office/powerpoint/2010/main" val="12251800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endParaRPr lang="es-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6BEE862F-7457-4705-BC2F-CAE67A233921}" type="datetimeFigureOut">
              <a:rPr lang="es-AR" smtClean="0"/>
              <a:pPr/>
              <a:t>1/11/2021</a:t>
            </a:fld>
            <a:endParaRPr lang="es-AR"/>
          </a:p>
        </p:txBody>
      </p:sp>
      <p:sp>
        <p:nvSpPr>
          <p:cNvPr id="6" name="5 Marcador de pie de página"/>
          <p:cNvSpPr>
            <a:spLocks noGrp="1"/>
          </p:cNvSpPr>
          <p:nvPr>
            <p:ph type="ftr" sz="quarter" idx="11"/>
          </p:nvPr>
        </p:nvSpPr>
        <p:spPr/>
        <p:txBody>
          <a:bodyPr/>
          <a:lstStyle/>
          <a:p>
            <a:endParaRPr lang="es-AR"/>
          </a:p>
        </p:txBody>
      </p:sp>
      <p:sp>
        <p:nvSpPr>
          <p:cNvPr id="7" name="6 Marcador de número de diapositiva"/>
          <p:cNvSpPr>
            <a:spLocks noGrp="1"/>
          </p:cNvSpPr>
          <p:nvPr>
            <p:ph type="sldNum" sz="quarter" idx="12"/>
          </p:nvPr>
        </p:nvSpPr>
        <p:spPr/>
        <p:txBody>
          <a:bodyPr/>
          <a:lstStyle/>
          <a:p>
            <a:fld id="{24BCFAD7-0C95-48FA-AC2C-CDF52528867C}" type="slidenum">
              <a:rPr lang="es-AR" smtClean="0"/>
              <a:pPr/>
              <a:t>‹Nº›</a:t>
            </a:fld>
            <a:endParaRPr lang="es-AR"/>
          </a:p>
        </p:txBody>
      </p:sp>
    </p:spTree>
    <p:extLst>
      <p:ext uri="{BB962C8B-B14F-4D97-AF65-F5344CB8AC3E}">
        <p14:creationId xmlns:p14="http://schemas.microsoft.com/office/powerpoint/2010/main" val="37813834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endParaRPr lang="es-AR"/>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AR"/>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6BEE862F-7457-4705-BC2F-CAE67A233921}" type="datetimeFigureOut">
              <a:rPr lang="es-AR" smtClean="0"/>
              <a:pPr/>
              <a:t>1/11/2021</a:t>
            </a:fld>
            <a:endParaRPr lang="es-AR"/>
          </a:p>
        </p:txBody>
      </p:sp>
      <p:sp>
        <p:nvSpPr>
          <p:cNvPr id="6" name="5 Marcador de pie de página"/>
          <p:cNvSpPr>
            <a:spLocks noGrp="1"/>
          </p:cNvSpPr>
          <p:nvPr>
            <p:ph type="ftr" sz="quarter" idx="11"/>
          </p:nvPr>
        </p:nvSpPr>
        <p:spPr/>
        <p:txBody>
          <a:bodyPr/>
          <a:lstStyle/>
          <a:p>
            <a:endParaRPr lang="es-AR"/>
          </a:p>
        </p:txBody>
      </p:sp>
      <p:sp>
        <p:nvSpPr>
          <p:cNvPr id="7" name="6 Marcador de número de diapositiva"/>
          <p:cNvSpPr>
            <a:spLocks noGrp="1"/>
          </p:cNvSpPr>
          <p:nvPr>
            <p:ph type="sldNum" sz="quarter" idx="12"/>
          </p:nvPr>
        </p:nvSpPr>
        <p:spPr/>
        <p:txBody>
          <a:bodyPr/>
          <a:lstStyle/>
          <a:p>
            <a:fld id="{24BCFAD7-0C95-48FA-AC2C-CDF52528867C}" type="slidenum">
              <a:rPr lang="es-AR" smtClean="0"/>
              <a:pPr/>
              <a:t>‹Nº›</a:t>
            </a:fld>
            <a:endParaRPr lang="es-AR"/>
          </a:p>
        </p:txBody>
      </p:sp>
    </p:spTree>
    <p:extLst>
      <p:ext uri="{BB962C8B-B14F-4D97-AF65-F5344CB8AC3E}">
        <p14:creationId xmlns:p14="http://schemas.microsoft.com/office/powerpoint/2010/main" val="248684449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3 Marcador de fecha"/>
          <p:cNvSpPr>
            <a:spLocks noGrp="1"/>
          </p:cNvSpPr>
          <p:nvPr>
            <p:ph type="dt" sz="half" idx="10"/>
          </p:nvPr>
        </p:nvSpPr>
        <p:spPr/>
        <p:txBody>
          <a:bodyPr/>
          <a:lstStyle/>
          <a:p>
            <a:fld id="{6BEE862F-7457-4705-BC2F-CAE67A233921}" type="datetimeFigureOut">
              <a:rPr lang="es-AR" smtClean="0"/>
              <a:pPr/>
              <a:t>1/11/2021</a:t>
            </a:fld>
            <a:endParaRPr lang="es-AR"/>
          </a:p>
        </p:txBody>
      </p:sp>
      <p:sp>
        <p:nvSpPr>
          <p:cNvPr id="5" name="4 Marcador de pie de página"/>
          <p:cNvSpPr>
            <a:spLocks noGrp="1"/>
          </p:cNvSpPr>
          <p:nvPr>
            <p:ph type="ftr" sz="quarter" idx="11"/>
          </p:nvPr>
        </p:nvSpPr>
        <p:spPr/>
        <p:txBody>
          <a:bodyPr/>
          <a:lstStyle/>
          <a:p>
            <a:endParaRPr lang="es-AR"/>
          </a:p>
        </p:txBody>
      </p:sp>
      <p:sp>
        <p:nvSpPr>
          <p:cNvPr id="6" name="5 Marcador de número de diapositiva"/>
          <p:cNvSpPr>
            <a:spLocks noGrp="1"/>
          </p:cNvSpPr>
          <p:nvPr>
            <p:ph type="sldNum" sz="quarter" idx="12"/>
          </p:nvPr>
        </p:nvSpPr>
        <p:spPr/>
        <p:txBody>
          <a:bodyPr/>
          <a:lstStyle/>
          <a:p>
            <a:fld id="{24BCFAD7-0C95-48FA-AC2C-CDF52528867C}" type="slidenum">
              <a:rPr lang="es-AR" smtClean="0"/>
              <a:pPr/>
              <a:t>‹Nº›</a:t>
            </a:fld>
            <a:endParaRPr lang="es-AR"/>
          </a:p>
        </p:txBody>
      </p:sp>
    </p:spTree>
    <p:extLst>
      <p:ext uri="{BB962C8B-B14F-4D97-AF65-F5344CB8AC3E}">
        <p14:creationId xmlns:p14="http://schemas.microsoft.com/office/powerpoint/2010/main" val="387220928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endParaRPr lang="es-AR"/>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3 Marcador de fecha"/>
          <p:cNvSpPr>
            <a:spLocks noGrp="1"/>
          </p:cNvSpPr>
          <p:nvPr>
            <p:ph type="dt" sz="half" idx="10"/>
          </p:nvPr>
        </p:nvSpPr>
        <p:spPr/>
        <p:txBody>
          <a:bodyPr/>
          <a:lstStyle/>
          <a:p>
            <a:fld id="{6BEE862F-7457-4705-BC2F-CAE67A233921}" type="datetimeFigureOut">
              <a:rPr lang="es-AR" smtClean="0"/>
              <a:pPr/>
              <a:t>1/11/2021</a:t>
            </a:fld>
            <a:endParaRPr lang="es-AR"/>
          </a:p>
        </p:txBody>
      </p:sp>
      <p:sp>
        <p:nvSpPr>
          <p:cNvPr id="5" name="4 Marcador de pie de página"/>
          <p:cNvSpPr>
            <a:spLocks noGrp="1"/>
          </p:cNvSpPr>
          <p:nvPr>
            <p:ph type="ftr" sz="quarter" idx="11"/>
          </p:nvPr>
        </p:nvSpPr>
        <p:spPr/>
        <p:txBody>
          <a:bodyPr/>
          <a:lstStyle/>
          <a:p>
            <a:endParaRPr lang="es-AR"/>
          </a:p>
        </p:txBody>
      </p:sp>
      <p:sp>
        <p:nvSpPr>
          <p:cNvPr id="6" name="5 Marcador de número de diapositiva"/>
          <p:cNvSpPr>
            <a:spLocks noGrp="1"/>
          </p:cNvSpPr>
          <p:nvPr>
            <p:ph type="sldNum" sz="quarter" idx="12"/>
          </p:nvPr>
        </p:nvSpPr>
        <p:spPr/>
        <p:txBody>
          <a:bodyPr/>
          <a:lstStyle/>
          <a:p>
            <a:fld id="{24BCFAD7-0C95-48FA-AC2C-CDF52528867C}" type="slidenum">
              <a:rPr lang="es-AR" smtClean="0"/>
              <a:pPr/>
              <a:t>‹Nº›</a:t>
            </a:fld>
            <a:endParaRPr lang="es-AR"/>
          </a:p>
        </p:txBody>
      </p:sp>
    </p:spTree>
    <p:extLst>
      <p:ext uri="{BB962C8B-B14F-4D97-AF65-F5344CB8AC3E}">
        <p14:creationId xmlns:p14="http://schemas.microsoft.com/office/powerpoint/2010/main" val="24949802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pPr>
              <a:defRPr/>
            </a:pPr>
            <a:endParaRPr lang="es-ES"/>
          </a:p>
        </p:txBody>
      </p:sp>
      <p:sp>
        <p:nvSpPr>
          <p:cNvPr id="3" name="2 Marcador de pie de página"/>
          <p:cNvSpPr>
            <a:spLocks noGrp="1"/>
          </p:cNvSpPr>
          <p:nvPr>
            <p:ph type="ftr" sz="quarter" idx="11"/>
          </p:nvPr>
        </p:nvSpPr>
        <p:spPr/>
        <p:txBody>
          <a:bodyPr/>
          <a:lstStyle/>
          <a:p>
            <a:pPr>
              <a:defRPr/>
            </a:pPr>
            <a:endParaRPr lang="es-ES"/>
          </a:p>
        </p:txBody>
      </p:sp>
      <p:sp>
        <p:nvSpPr>
          <p:cNvPr id="4" name="3 Marcador de número de diapositiva"/>
          <p:cNvSpPr>
            <a:spLocks noGrp="1"/>
          </p:cNvSpPr>
          <p:nvPr>
            <p:ph type="sldNum" sz="quarter" idx="12"/>
          </p:nvPr>
        </p:nvSpPr>
        <p:spPr/>
        <p:txBody>
          <a:bodyPr/>
          <a:lstStyle/>
          <a:p>
            <a:pPr>
              <a:defRPr/>
            </a:pPr>
            <a:fld id="{48F09432-CBBC-471E-A09C-E7E986C09734}" type="slidenum">
              <a:rPr lang="es-ES" smtClean="0"/>
              <a:pPr>
                <a:defRPr/>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pPr>
              <a:defRPr/>
            </a:pPr>
            <a:endParaRPr lang="es-ES"/>
          </a:p>
        </p:txBody>
      </p:sp>
      <p:sp>
        <p:nvSpPr>
          <p:cNvPr id="6" name="5 Marcador de pie de página"/>
          <p:cNvSpPr>
            <a:spLocks noGrp="1"/>
          </p:cNvSpPr>
          <p:nvPr>
            <p:ph type="ftr" sz="quarter" idx="11"/>
          </p:nvPr>
        </p:nvSpPr>
        <p:spPr/>
        <p:txBody>
          <a:bodyPr/>
          <a:lstStyle/>
          <a:p>
            <a:pPr>
              <a:defRPr/>
            </a:pPr>
            <a:endParaRPr lang="es-ES"/>
          </a:p>
        </p:txBody>
      </p:sp>
      <p:sp>
        <p:nvSpPr>
          <p:cNvPr id="7" name="6 Marcador de número de diapositiva"/>
          <p:cNvSpPr>
            <a:spLocks noGrp="1"/>
          </p:cNvSpPr>
          <p:nvPr>
            <p:ph type="sldNum" sz="quarter" idx="12"/>
          </p:nvPr>
        </p:nvSpPr>
        <p:spPr/>
        <p:txBody>
          <a:bodyPr/>
          <a:lstStyle/>
          <a:p>
            <a:pPr>
              <a:defRPr/>
            </a:pPr>
            <a:fld id="{D5BB0ED0-1857-45FA-AB76-3EC3FD900B4B}" type="slidenum">
              <a:rPr lang="es-ES" smtClean="0"/>
              <a:pPr>
                <a:defRPr/>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pPr>
              <a:defRPr/>
            </a:pPr>
            <a:endParaRPr lang="es-ES"/>
          </a:p>
        </p:txBody>
      </p:sp>
      <p:sp>
        <p:nvSpPr>
          <p:cNvPr id="6" name="5 Marcador de pie de página"/>
          <p:cNvSpPr>
            <a:spLocks noGrp="1"/>
          </p:cNvSpPr>
          <p:nvPr>
            <p:ph type="ftr" sz="quarter" idx="11"/>
          </p:nvPr>
        </p:nvSpPr>
        <p:spPr/>
        <p:txBody>
          <a:bodyPr/>
          <a:lstStyle/>
          <a:p>
            <a:pPr>
              <a:defRPr/>
            </a:pPr>
            <a:endParaRPr lang="es-ES"/>
          </a:p>
        </p:txBody>
      </p:sp>
      <p:sp>
        <p:nvSpPr>
          <p:cNvPr id="7" name="6 Marcador de número de diapositiva"/>
          <p:cNvSpPr>
            <a:spLocks noGrp="1"/>
          </p:cNvSpPr>
          <p:nvPr>
            <p:ph type="sldNum" sz="quarter" idx="12"/>
          </p:nvPr>
        </p:nvSpPr>
        <p:spPr/>
        <p:txBody>
          <a:bodyPr/>
          <a:lstStyle/>
          <a:p>
            <a:pPr>
              <a:defRPr/>
            </a:pPr>
            <a:fld id="{B3207A3A-A84B-4ABD-9302-0EE7B9298D46}" type="slidenum">
              <a:rPr lang="es-ES" smtClean="0"/>
              <a:pPr>
                <a:defRPr/>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theme" Target="../theme/theme2.xml"/><Relationship Id="rId2" Type="http://schemas.openxmlformats.org/officeDocument/2006/relationships/slideLayout" Target="../slideLayouts/slideLayout16.xml"/><Relationship Id="rId16" Type="http://schemas.openxmlformats.org/officeDocument/2006/relationships/slideLayout" Target="../slideLayouts/slideLayout30.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slideLayout" Target="../slideLayouts/slideLayout2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slideLayout" Target="../slideLayouts/slideLayout43.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2" Type="http://schemas.openxmlformats.org/officeDocument/2006/relationships/slideLayout" Target="../slideLayouts/slideLayout32.xml"/><Relationship Id="rId16" Type="http://schemas.openxmlformats.org/officeDocument/2006/relationships/theme" Target="../theme/theme3.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5" Type="http://schemas.openxmlformats.org/officeDocument/2006/relationships/slideLayout" Target="../slideLayouts/slideLayout4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slideLayout" Target="../slideLayouts/slideLayout4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4.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image" Target="../media/image1.jpeg"/><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5.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416B05F7-06FD-4B07-B3E2-D26D1897FC46}" type="slidenum">
              <a:rPr lang="es-ES" smtClean="0"/>
              <a:pPr>
                <a:defRPr/>
              </a:pPr>
              <a:t>‹Nº›</a:t>
            </a:fld>
            <a:endParaRPr lang="es-ES"/>
          </a:p>
        </p:txBody>
      </p:sp>
    </p:spTree>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3" r:id="rId12"/>
    <p:sldLayoutId id="2147483694" r:id="rId13"/>
    <p:sldLayoutId id="2147483696" r:id="rId14"/>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138637"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0416" y="-786"/>
            <a:ext cx="1767506"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3716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4694" y="624110"/>
            <a:ext cx="6683765" cy="1280890"/>
          </a:xfrm>
          <a:prstGeom prst="rect">
            <a:avLst/>
          </a:prstGeom>
        </p:spPr>
        <p:txBody>
          <a:bodyPr vert="horz" lIns="91440" tIns="45720" rIns="91440" bIns="45720" rtlCol="0" anchor="t">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941909" y="2133600"/>
            <a:ext cx="6686550" cy="3886200"/>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7771210" y="6130437"/>
            <a:ext cx="859712" cy="370396"/>
          </a:xfrm>
          <a:prstGeom prst="rect">
            <a:avLst/>
          </a:prstGeom>
        </p:spPr>
        <p:txBody>
          <a:bodyPr vert="horz" lIns="91440" tIns="45720" rIns="91440" bIns="45720" rtlCol="0" anchor="ctr"/>
          <a:lstStyle>
            <a:lvl1pPr algn="r">
              <a:defRPr sz="675">
                <a:solidFill>
                  <a:schemeClr val="tx1">
                    <a:tint val="75000"/>
                  </a:schemeClr>
                </a:solidFill>
              </a:defRPr>
            </a:lvl1pPr>
          </a:lstStyle>
          <a:p>
            <a:fld id="{B61BEF0D-F0BB-DE4B-95CE-6DB70DBA9567}" type="datetimeFigureOut">
              <a:rPr lang="en-US" smtClean="0"/>
              <a:pPr/>
              <a:t>11/1/2021</a:t>
            </a:fld>
            <a:endParaRPr lang="en-US" dirty="0"/>
          </a:p>
        </p:txBody>
      </p:sp>
      <p:sp>
        <p:nvSpPr>
          <p:cNvPr id="5" name="Footer Placeholder 4"/>
          <p:cNvSpPr>
            <a:spLocks noGrp="1"/>
          </p:cNvSpPr>
          <p:nvPr>
            <p:ph type="ftr" sz="quarter" idx="3"/>
          </p:nvPr>
        </p:nvSpPr>
        <p:spPr>
          <a:xfrm>
            <a:off x="1941910" y="6135809"/>
            <a:ext cx="5714999" cy="365125"/>
          </a:xfrm>
          <a:prstGeom prst="rect">
            <a:avLst/>
          </a:prstGeom>
        </p:spPr>
        <p:txBody>
          <a:bodyPr vert="horz" lIns="91440" tIns="45720" rIns="91440" bIns="45720" rtlCol="0" anchor="ctr"/>
          <a:lstStyle>
            <a:lvl1pPr algn="l">
              <a:defRPr sz="675">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398860" y="787783"/>
            <a:ext cx="584825" cy="365125"/>
          </a:xfrm>
          <a:prstGeom prst="rect">
            <a:avLst/>
          </a:prstGeom>
        </p:spPr>
        <p:txBody>
          <a:bodyPr vert="horz" lIns="91440" tIns="45720" rIns="91440" bIns="45720" rtlCol="0" anchor="ctr"/>
          <a:lstStyle>
            <a:lvl1pPr algn="r">
              <a:defRPr sz="1500">
                <a:solidFill>
                  <a:srgbClr val="FEFFFF"/>
                </a:solidFill>
              </a:defRPr>
            </a:lvl1p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087481306"/>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710" r:id="rId13"/>
    <p:sldLayoutId id="2147483711" r:id="rId14"/>
    <p:sldLayoutId id="2147483712" r:id="rId15"/>
    <p:sldLayoutId id="2147483713" r:id="rId16"/>
  </p:sldLayoutIdLst>
  <p:txStyles>
    <p:titleStyle>
      <a:lvl1pPr algn="l" defTabSz="342900" rtl="0" eaLnBrk="1" latinLnBrk="0" hangingPunct="1">
        <a:spcBef>
          <a:spcPct val="0"/>
        </a:spcBef>
        <a:buNone/>
        <a:defRPr sz="27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
          <a:schemeClr val="accent1"/>
        </a:buClr>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416B05F7-06FD-4B07-B3E2-D26D1897FC46}" type="slidenum">
              <a:rPr lang="es-ES" smtClean="0"/>
              <a:pPr>
                <a:defRPr/>
              </a:pPr>
              <a:t>‹Nº›</a:t>
            </a:fld>
            <a:endParaRPr lang="es-ES"/>
          </a:p>
        </p:txBody>
      </p:sp>
    </p:spTree>
    <p:extLst>
      <p:ext uri="{BB962C8B-B14F-4D97-AF65-F5344CB8AC3E}">
        <p14:creationId xmlns:p14="http://schemas.microsoft.com/office/powerpoint/2010/main" val="1283304766"/>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D5F6FF6C-2A4F-4122-A786-6BF4653ECBA3}"/>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altLang="en-US"/>
              <a:t>Haga clic para cambiar el estilo de título	</a:t>
            </a:r>
          </a:p>
        </p:txBody>
      </p:sp>
      <p:sp>
        <p:nvSpPr>
          <p:cNvPr id="1027" name="Rectangle 3">
            <a:extLst>
              <a:ext uri="{FF2B5EF4-FFF2-40B4-BE49-F238E27FC236}">
                <a16:creationId xmlns:a16="http://schemas.microsoft.com/office/drawing/2014/main" id="{FDD955F8-BD64-4D40-942D-524ECA1CF4A0}"/>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altLang="en-US"/>
              <a:t>Haga clic para modificar el estilo de texto del patrón</a:t>
            </a:r>
          </a:p>
          <a:p>
            <a:pPr lvl="1"/>
            <a:r>
              <a:rPr lang="es-ES" altLang="en-US"/>
              <a:t>Segundo nivel</a:t>
            </a:r>
          </a:p>
          <a:p>
            <a:pPr lvl="2"/>
            <a:r>
              <a:rPr lang="es-ES" altLang="en-US"/>
              <a:t>Tercer nivel</a:t>
            </a:r>
          </a:p>
          <a:p>
            <a:pPr lvl="3"/>
            <a:r>
              <a:rPr lang="es-ES" altLang="en-US"/>
              <a:t>Cuarto nivel</a:t>
            </a:r>
          </a:p>
          <a:p>
            <a:pPr lvl="4"/>
            <a:r>
              <a:rPr lang="es-ES" altLang="en-US"/>
              <a:t>Quinto nivel</a:t>
            </a:r>
          </a:p>
        </p:txBody>
      </p:sp>
      <p:sp>
        <p:nvSpPr>
          <p:cNvPr id="1028" name="Rectangle 4">
            <a:extLst>
              <a:ext uri="{FF2B5EF4-FFF2-40B4-BE49-F238E27FC236}">
                <a16:creationId xmlns:a16="http://schemas.microsoft.com/office/drawing/2014/main" id="{01105B7C-BF68-429C-880F-440525251C44}"/>
              </a:ext>
            </a:extLst>
          </p:cNvPr>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endParaRPr lang="es-ES" altLang="en-US"/>
          </a:p>
        </p:txBody>
      </p:sp>
      <p:sp>
        <p:nvSpPr>
          <p:cNvPr id="1029" name="Rectangle 5">
            <a:extLst>
              <a:ext uri="{FF2B5EF4-FFF2-40B4-BE49-F238E27FC236}">
                <a16:creationId xmlns:a16="http://schemas.microsoft.com/office/drawing/2014/main" id="{BF7C6C5C-4F43-410A-A633-395BA18ECFF6}"/>
              </a:ext>
            </a:extLst>
          </p:cNvPr>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es-ES" altLang="en-US"/>
          </a:p>
        </p:txBody>
      </p:sp>
      <p:sp>
        <p:nvSpPr>
          <p:cNvPr id="1030" name="Rectangle 6">
            <a:extLst>
              <a:ext uri="{FF2B5EF4-FFF2-40B4-BE49-F238E27FC236}">
                <a16:creationId xmlns:a16="http://schemas.microsoft.com/office/drawing/2014/main" id="{450F58D9-8477-4BD9-A0AB-38A26EE699EB}"/>
              </a:ext>
            </a:extLst>
          </p:cNvPr>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50FE4F5F-FEFA-4EE1-900E-6441C206AEAD}" type="slidenum">
              <a:rPr lang="es-ES" altLang="en-US"/>
              <a:pPr>
                <a:defRPr/>
              </a:pPr>
              <a:t>‹Nº›</a:t>
            </a:fld>
            <a:endParaRPr lang="es-ES" altLang="en-US"/>
          </a:p>
        </p:txBody>
      </p:sp>
    </p:spTree>
    <p:extLst>
      <p:ext uri="{BB962C8B-B14F-4D97-AF65-F5344CB8AC3E}">
        <p14:creationId xmlns:p14="http://schemas.microsoft.com/office/powerpoint/2010/main" val="471614739"/>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endParaRPr lang="es-AR"/>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EE862F-7457-4705-BC2F-CAE67A233921}" type="datetimeFigureOut">
              <a:rPr lang="es-AR" smtClean="0"/>
              <a:pPr/>
              <a:t>1/11/2021</a:t>
            </a:fld>
            <a:endParaRPr lang="es-A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A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BCFAD7-0C95-48FA-AC2C-CDF52528867C}" type="slidenum">
              <a:rPr lang="es-AR" smtClean="0"/>
              <a:pPr/>
              <a:t>‹Nº›</a:t>
            </a:fld>
            <a:endParaRPr lang="es-AR"/>
          </a:p>
        </p:txBody>
      </p:sp>
    </p:spTree>
    <p:extLst>
      <p:ext uri="{BB962C8B-B14F-4D97-AF65-F5344CB8AC3E}">
        <p14:creationId xmlns:p14="http://schemas.microsoft.com/office/powerpoint/2010/main" val="297422945"/>
      </p:ext>
    </p:extLst>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 id="214748375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58.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15.xml.rels><?xml version="1.0" encoding="UTF-8" standalone="yes"?>
<Relationships xmlns="http://schemas.openxmlformats.org/package/2006/relationships"><Relationship Id="rId8" Type="http://schemas.openxmlformats.org/officeDocument/2006/relationships/hyperlink" Target="http://www.inta.gov.ar/extension/profeder/fam/profam.htm" TargetMode="External"/><Relationship Id="rId3" Type="http://schemas.openxmlformats.org/officeDocument/2006/relationships/hyperlink" Target="http://www.inta.gov.ar/extension/profeder/actividad/integrados.htm" TargetMode="External"/><Relationship Id="rId7" Type="http://schemas.openxmlformats.org/officeDocument/2006/relationships/hyperlink" Target="http://www.inta.gov.ar/extension/profeder/mini/minifundio.htm"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hyperlink" Target="http://www.inta.gov.ar/extension/prohuerta/" TargetMode="External"/><Relationship Id="rId5" Type="http://schemas.openxmlformats.org/officeDocument/2006/relationships/hyperlink" Target="http://www.inta.gov.ar/extension/profeder/cambio/cambio.htm" TargetMode="External"/><Relationship Id="rId4" Type="http://schemas.openxmlformats.org/officeDocument/2006/relationships/hyperlink" Target="http://www.inta.gov.ar/extension/profeder/actividad/local.htm" TargetMode="External"/><Relationship Id="rId9" Type="http://schemas.openxmlformats.org/officeDocument/2006/relationships/image" Target="../media/image11.jpg"/></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5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4" name="3 Rectángulo"/>
          <p:cNvSpPr/>
          <p:nvPr/>
        </p:nvSpPr>
        <p:spPr>
          <a:xfrm>
            <a:off x="1907704" y="620688"/>
            <a:ext cx="4968552" cy="86409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AR" sz="3200" b="0" i="0" u="none" strike="noStrike" kern="1200" cap="none" spc="0" normalizeH="0" baseline="0" noProof="0" dirty="0">
                <a:ln w="12700">
                  <a:solidFill>
                    <a:srgbClr val="1F497D">
                      <a:satMod val="155000"/>
                    </a:srgbClr>
                  </a:solidFill>
                  <a:prstDash val="solid"/>
                </a:ln>
                <a:solidFill>
                  <a:prstClr val="black"/>
                </a:solidFill>
                <a:effectLst>
                  <a:outerShdw blurRad="41275" dist="20320" dir="1800000" algn="tl" rotWithShape="0">
                    <a:srgbClr val="000000">
                      <a:alpha val="40000"/>
                    </a:srgbClr>
                  </a:outerShdw>
                </a:effectLst>
                <a:uLnTx/>
                <a:uFillTx/>
                <a:latin typeface="Calibri"/>
                <a:ea typeface="+mn-ea"/>
                <a:cs typeface="+mn-cs"/>
              </a:rPr>
              <a:t>Extensión Rural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AR" sz="3200" b="0" i="0" u="none" strike="noStrike" kern="1200" cap="none" spc="0" normalizeH="0" baseline="0" noProof="0" dirty="0">
                <a:ln w="12700">
                  <a:solidFill>
                    <a:srgbClr val="1F497D">
                      <a:satMod val="155000"/>
                    </a:srgbClr>
                  </a:solidFill>
                  <a:prstDash val="solid"/>
                </a:ln>
                <a:solidFill>
                  <a:prstClr val="black"/>
                </a:solidFill>
                <a:effectLst>
                  <a:outerShdw blurRad="41275" dist="20320" dir="1800000" algn="tl" rotWithShape="0">
                    <a:srgbClr val="000000">
                      <a:alpha val="40000"/>
                    </a:srgbClr>
                  </a:outerShdw>
                </a:effectLst>
                <a:uLnTx/>
                <a:uFillTx/>
                <a:latin typeface="Calibri"/>
                <a:ea typeface="+mn-ea"/>
                <a:cs typeface="+mn-cs"/>
              </a:rPr>
              <a:t>Ejes o Unidades</a:t>
            </a:r>
          </a:p>
        </p:txBody>
      </p:sp>
      <p:pic>
        <p:nvPicPr>
          <p:cNvPr id="17" name="16 Imagen" descr="http://api.ning.com/files/FCkOBTz*i9I-C3TUm1*71avhSZxAIvkOtAraaSo9ONKuxJrmgrTB46EdpgIDfkG*XogMWFU*ZTKlOU0Vg3INHDdahscrPq2o/LEONELWEB01.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34513" y="1700791"/>
            <a:ext cx="3154754" cy="1911004"/>
          </a:xfrm>
          <a:prstGeom prst="rect">
            <a:avLst/>
          </a:prstGeom>
          <a:noFill/>
          <a:ln>
            <a:noFill/>
          </a:ln>
        </p:spPr>
      </p:pic>
      <p:sp>
        <p:nvSpPr>
          <p:cNvPr id="3" name="2 CuadroTexto"/>
          <p:cNvSpPr txBox="1"/>
          <p:nvPr/>
        </p:nvSpPr>
        <p:spPr>
          <a:xfrm>
            <a:off x="3163856" y="3012548"/>
            <a:ext cx="2685406" cy="646331"/>
          </a:xfrm>
          <a:prstGeom prst="rect">
            <a:avLst/>
          </a:prstGeom>
          <a:solidFill>
            <a:schemeClr val="accent3">
              <a:lumMod val="20000"/>
              <a:lumOff val="80000"/>
            </a:schemeClr>
          </a:solidFill>
          <a:ln>
            <a:solidFill>
              <a:srgbClr val="FFC00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AR" sz="1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Narrow" panose="020B0606020202030204" pitchFamily="34" charset="0"/>
                <a:ea typeface="+mn-ea"/>
                <a:cs typeface="+mn-cs"/>
              </a:rPr>
              <a:t>II Extensión Rural Conceptos fundamentales</a:t>
            </a:r>
          </a:p>
        </p:txBody>
      </p:sp>
      <p:pic>
        <p:nvPicPr>
          <p:cNvPr id="21" name="20 Imagen" descr="http://www.menueducativo.bligoo.cl/media/users/26/1311672/images/public/501028/freiremaximas.jpg"/>
          <p:cNvPicPr/>
          <p:nvPr/>
        </p:nvPicPr>
        <p:blipFill>
          <a:blip r:embed="rId3">
            <a:extLst>
              <a:ext uri="{28A0092B-C50C-407E-A947-70E740481C1C}">
                <a14:useLocalDpi xmlns:a14="http://schemas.microsoft.com/office/drawing/2010/main" val="0"/>
              </a:ext>
            </a:extLst>
          </a:blip>
          <a:srcRect/>
          <a:stretch>
            <a:fillRect/>
          </a:stretch>
        </p:blipFill>
        <p:spPr bwMode="auto">
          <a:xfrm>
            <a:off x="6142674" y="1676639"/>
            <a:ext cx="3001326" cy="1661723"/>
          </a:xfrm>
          <a:prstGeom prst="rect">
            <a:avLst/>
          </a:prstGeom>
          <a:noFill/>
          <a:ln>
            <a:noFill/>
          </a:ln>
        </p:spPr>
      </p:pic>
      <p:pic>
        <p:nvPicPr>
          <p:cNvPr id="24" name="23 Imagen" descr="https://sistematizandoexperiencias.files.wordpress.com/2012/04/esquema-de-planificacion-011.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13738" y="4267199"/>
            <a:ext cx="3726414" cy="2205688"/>
          </a:xfrm>
          <a:prstGeom prst="rect">
            <a:avLst/>
          </a:prstGeom>
          <a:noFill/>
          <a:ln>
            <a:noFill/>
          </a:ln>
        </p:spPr>
      </p:pic>
      <p:pic>
        <p:nvPicPr>
          <p:cNvPr id="26" name="25 Imagen" descr="https://imgv2-1-f.scribdassets.com/img/document/136988547/original/e8292b6b20/1464767153"/>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431" y="4114564"/>
            <a:ext cx="2279481" cy="2554796"/>
          </a:xfrm>
          <a:prstGeom prst="rect">
            <a:avLst/>
          </a:prstGeom>
          <a:noFill/>
          <a:ln>
            <a:noFill/>
          </a:ln>
        </p:spPr>
      </p:pic>
      <p:sp>
        <p:nvSpPr>
          <p:cNvPr id="7" name="6 CuadroTexto"/>
          <p:cNvSpPr txBox="1"/>
          <p:nvPr/>
        </p:nvSpPr>
        <p:spPr>
          <a:xfrm>
            <a:off x="7431" y="5517232"/>
            <a:ext cx="2206307" cy="923330"/>
          </a:xfrm>
          <a:prstGeom prst="rect">
            <a:avLst/>
          </a:prstGeom>
          <a:solidFill>
            <a:schemeClr val="accent3">
              <a:lumMod val="20000"/>
              <a:lumOff val="8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AR" sz="1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rPr>
              <a:t>IV Métodos de enseñanza aprendizaje</a:t>
            </a:r>
          </a:p>
        </p:txBody>
      </p:sp>
      <p:sp>
        <p:nvSpPr>
          <p:cNvPr id="11" name="10 CuadroTexto"/>
          <p:cNvSpPr txBox="1"/>
          <p:nvPr/>
        </p:nvSpPr>
        <p:spPr>
          <a:xfrm>
            <a:off x="6089267" y="3020332"/>
            <a:ext cx="3054733" cy="646331"/>
          </a:xfrm>
          <a:prstGeom prst="rect">
            <a:avLst/>
          </a:prstGeom>
          <a:solidFill>
            <a:schemeClr val="accent3">
              <a:lumMod val="20000"/>
              <a:lumOff val="8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AR" sz="1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Narrow" panose="020B0606020202030204" pitchFamily="34" charset="0"/>
                <a:ea typeface="+mn-ea"/>
                <a:cs typeface="+mn-cs"/>
              </a:rPr>
              <a:t>III El carácter educativo de la Extensión Rural</a:t>
            </a:r>
          </a:p>
        </p:txBody>
      </p:sp>
      <p:sp>
        <p:nvSpPr>
          <p:cNvPr id="13" name="12 CuadroTexto"/>
          <p:cNvSpPr txBox="1"/>
          <p:nvPr/>
        </p:nvSpPr>
        <p:spPr>
          <a:xfrm>
            <a:off x="2286912" y="4265515"/>
            <a:ext cx="2258289" cy="369332"/>
          </a:xfrm>
          <a:prstGeom prst="rect">
            <a:avLst/>
          </a:prstGeom>
          <a:solidFill>
            <a:schemeClr val="accent3">
              <a:lumMod val="20000"/>
              <a:lumOff val="8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AR" sz="1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rPr>
              <a:t>V Planificación en ER</a:t>
            </a:r>
          </a:p>
        </p:txBody>
      </p:sp>
      <p:pic>
        <p:nvPicPr>
          <p:cNvPr id="16" name="Marcador de contenido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4420" y="1757343"/>
            <a:ext cx="2696847" cy="1797899"/>
          </a:xfrm>
          <a:prstGeom prst="rect">
            <a:avLst/>
          </a:prstGeom>
        </p:spPr>
      </p:pic>
      <p:sp>
        <p:nvSpPr>
          <p:cNvPr id="5" name="Rectángulo 4"/>
          <p:cNvSpPr/>
          <p:nvPr/>
        </p:nvSpPr>
        <p:spPr>
          <a:xfrm>
            <a:off x="467544" y="2965464"/>
            <a:ext cx="1819368" cy="591462"/>
          </a:xfrm>
          <a:prstGeom prst="rect">
            <a:avLst/>
          </a:prstGeom>
          <a:solidFill>
            <a:schemeClr val="accent3">
              <a:lumMod val="20000"/>
              <a:lumOff val="80000"/>
            </a:schemeClr>
          </a:solidFill>
          <a:effectLst>
            <a:glow rad="63500">
              <a:schemeClr val="accent1">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AR" sz="1800" b="1" i="0" u="none" strike="noStrike" kern="1200" cap="none" spc="0" normalizeH="0" baseline="0" noProof="0" dirty="0">
                <a:ln>
                  <a:noFill/>
                </a:ln>
                <a:solidFill>
                  <a:prstClr val="black"/>
                </a:solidFill>
                <a:effectLst/>
                <a:uLnTx/>
                <a:uFillTx/>
                <a:latin typeface="Calibri"/>
                <a:ea typeface="+mn-ea"/>
                <a:cs typeface="+mn-cs"/>
              </a:rPr>
              <a:t>I Sujetos Sociales Agrarios </a:t>
            </a:r>
          </a:p>
        </p:txBody>
      </p:sp>
      <p:pic>
        <p:nvPicPr>
          <p:cNvPr id="1026" name="Picture 2" descr="Países productores de África, Asia y América Latina piden actuar con  celeridad ante la crisis cafetera"/>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40151" y="4267199"/>
            <a:ext cx="3267338" cy="2205689"/>
          </a:xfrm>
          <a:prstGeom prst="rect">
            <a:avLst/>
          </a:prstGeom>
          <a:noFill/>
          <a:extLst>
            <a:ext uri="{909E8E84-426E-40DD-AFC4-6F175D3DCCD1}">
              <a14:hiddenFill xmlns:a14="http://schemas.microsoft.com/office/drawing/2010/main">
                <a:solidFill>
                  <a:srgbClr val="FFFFFF"/>
                </a:solidFill>
              </a14:hiddenFill>
            </a:ext>
          </a:extLst>
        </p:spPr>
      </p:pic>
      <p:sp>
        <p:nvSpPr>
          <p:cNvPr id="9" name="Rectángulo 8"/>
          <p:cNvSpPr/>
          <p:nvPr/>
        </p:nvSpPr>
        <p:spPr>
          <a:xfrm>
            <a:off x="7406601" y="6093296"/>
            <a:ext cx="45719"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AR" sz="1800" b="0" i="0" u="none" strike="noStrike" kern="1200" cap="none" spc="0" normalizeH="0" baseline="0" noProof="0">
              <a:ln>
                <a:noFill/>
              </a:ln>
              <a:solidFill>
                <a:prstClr val="white"/>
              </a:solidFill>
              <a:effectLst/>
              <a:uLnTx/>
              <a:uFillTx/>
              <a:latin typeface="Calibri"/>
              <a:ea typeface="+mn-ea"/>
              <a:cs typeface="+mn-cs"/>
            </a:endParaRPr>
          </a:p>
        </p:txBody>
      </p:sp>
      <p:sp>
        <p:nvSpPr>
          <p:cNvPr id="10" name="Rectángulo 9"/>
          <p:cNvSpPr/>
          <p:nvPr/>
        </p:nvSpPr>
        <p:spPr>
          <a:xfrm>
            <a:off x="6876256" y="5589240"/>
            <a:ext cx="45719" cy="720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AR" sz="1800" b="0" i="0" u="none" strike="noStrike" kern="1200" cap="none" spc="0" normalizeH="0" baseline="0" noProof="0">
              <a:ln>
                <a:noFill/>
              </a:ln>
              <a:solidFill>
                <a:prstClr val="white"/>
              </a:solidFill>
              <a:effectLst/>
              <a:uLnTx/>
              <a:uFillTx/>
              <a:latin typeface="Calibri"/>
              <a:ea typeface="+mn-ea"/>
              <a:cs typeface="+mn-cs"/>
            </a:endParaRPr>
          </a:p>
        </p:txBody>
      </p:sp>
      <p:sp>
        <p:nvSpPr>
          <p:cNvPr id="12" name="Rectángulo 11"/>
          <p:cNvSpPr/>
          <p:nvPr/>
        </p:nvSpPr>
        <p:spPr>
          <a:xfrm>
            <a:off x="6588224" y="6093296"/>
            <a:ext cx="45719"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AR" sz="1800" b="0" i="0" u="none" strike="noStrike" kern="1200" cap="none" spc="0" normalizeH="0" baseline="0" noProof="0">
              <a:ln>
                <a:noFill/>
              </a:ln>
              <a:solidFill>
                <a:prstClr val="white"/>
              </a:solidFill>
              <a:effectLst/>
              <a:uLnTx/>
              <a:uFillTx/>
              <a:latin typeface="Calibri"/>
              <a:ea typeface="+mn-ea"/>
              <a:cs typeface="+mn-cs"/>
            </a:endParaRPr>
          </a:p>
        </p:txBody>
      </p:sp>
      <p:sp>
        <p:nvSpPr>
          <p:cNvPr id="18" name="Rectángulo 17"/>
          <p:cNvSpPr/>
          <p:nvPr/>
        </p:nvSpPr>
        <p:spPr>
          <a:xfrm>
            <a:off x="6501431" y="5661248"/>
            <a:ext cx="2247033" cy="811639"/>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AR" sz="1800" b="1" i="0" u="none" strike="noStrike" kern="1200" cap="none" spc="0" normalizeH="0" baseline="0" noProof="0" dirty="0">
                <a:ln>
                  <a:noFill/>
                </a:ln>
                <a:solidFill>
                  <a:prstClr val="black"/>
                </a:solidFill>
                <a:effectLst/>
                <a:uLnTx/>
                <a:uFillTx/>
                <a:latin typeface="Calibri"/>
                <a:ea typeface="+mn-ea"/>
                <a:cs typeface="+mn-cs"/>
              </a:rPr>
              <a:t>VI La Extensión  Rural en Argentina y el Mundo</a:t>
            </a:r>
          </a:p>
        </p:txBody>
      </p:sp>
    </p:spTree>
    <p:extLst>
      <p:ext uri="{BB962C8B-B14F-4D97-AF65-F5344CB8AC3E}">
        <p14:creationId xmlns:p14="http://schemas.microsoft.com/office/powerpoint/2010/main" val="309018726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animBg="1"/>
      <p:bldP spid="7" grpId="0" animBg="1"/>
      <p:bldP spid="11" grpId="0" animBg="1"/>
      <p:bldP spid="1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5F52C7-B92B-4F1D-9F95-19C06ED88B74}"/>
              </a:ext>
            </a:extLst>
          </p:cNvPr>
          <p:cNvSpPr>
            <a:spLocks noGrp="1"/>
          </p:cNvSpPr>
          <p:nvPr>
            <p:ph type="title"/>
          </p:nvPr>
        </p:nvSpPr>
        <p:spPr>
          <a:solidFill>
            <a:srgbClr val="D7E4BD"/>
          </a:solidFill>
        </p:spPr>
        <p:txBody>
          <a:bodyPr/>
          <a:lstStyle/>
          <a:p>
            <a:r>
              <a:rPr lang="es-ES" dirty="0"/>
              <a:t>INTA</a:t>
            </a:r>
            <a:endParaRPr lang="es-AR" dirty="0"/>
          </a:p>
        </p:txBody>
      </p:sp>
      <p:sp>
        <p:nvSpPr>
          <p:cNvPr id="3" name="Marcador de contenido 2">
            <a:extLst>
              <a:ext uri="{FF2B5EF4-FFF2-40B4-BE49-F238E27FC236}">
                <a16:creationId xmlns:a16="http://schemas.microsoft.com/office/drawing/2014/main" id="{8349300D-5EE0-4C98-8C7B-08929A51BE87}"/>
              </a:ext>
            </a:extLst>
          </p:cNvPr>
          <p:cNvSpPr>
            <a:spLocks noGrp="1"/>
          </p:cNvSpPr>
          <p:nvPr>
            <p:ph idx="1"/>
          </p:nvPr>
        </p:nvSpPr>
        <p:spPr>
          <a:solidFill>
            <a:schemeClr val="bg1"/>
          </a:solidFill>
        </p:spPr>
        <p:txBody>
          <a:bodyPr/>
          <a:lstStyle/>
          <a:p>
            <a:r>
              <a:rPr lang="es-ES" dirty="0"/>
              <a:t>Constituye una referencia central en la Extensión Rural por:</a:t>
            </a:r>
          </a:p>
          <a:p>
            <a:r>
              <a:rPr lang="es-ES" dirty="0"/>
              <a:t> La continuidad de su accionar</a:t>
            </a:r>
          </a:p>
          <a:p>
            <a:r>
              <a:rPr lang="es-ES" dirty="0"/>
              <a:t> La cobertura territorial amplia</a:t>
            </a:r>
          </a:p>
          <a:p>
            <a:r>
              <a:rPr lang="es-ES" dirty="0"/>
              <a:t>Experiencia que sintetiza la visión del sector público nacional sobre la Extensión  (Desarrolló a través de su historia diferentes proyectos de Extensión)</a:t>
            </a:r>
          </a:p>
          <a:p>
            <a:endParaRPr lang="es-ES" dirty="0"/>
          </a:p>
          <a:p>
            <a:endParaRPr lang="es-AR" dirty="0"/>
          </a:p>
        </p:txBody>
      </p:sp>
      <p:sp>
        <p:nvSpPr>
          <p:cNvPr id="4" name="Marcador de número de diapositiva 3">
            <a:extLst>
              <a:ext uri="{FF2B5EF4-FFF2-40B4-BE49-F238E27FC236}">
                <a16:creationId xmlns:a16="http://schemas.microsoft.com/office/drawing/2014/main" id="{ADC008CA-4DC2-4839-A368-278FF91B1128}"/>
              </a:ext>
            </a:extLst>
          </p:cNvPr>
          <p:cNvSpPr>
            <a:spLocks noGrp="1"/>
          </p:cNvSpPr>
          <p:nvPr>
            <p:ph type="sldNum" sz="quarter" idx="12"/>
          </p:nvPr>
        </p:nvSpPr>
        <p:spPr/>
        <p:txBody>
          <a:bodyPr/>
          <a:lstStyle/>
          <a:p>
            <a:pPr>
              <a:defRPr/>
            </a:pPr>
            <a:fld id="{C39711C1-53FC-46EF-8FCC-6C90D5265EBD}" type="slidenum">
              <a:rPr lang="es-ES" smtClean="0"/>
              <a:pPr>
                <a:defRPr/>
              </a:pPr>
              <a:t>10</a:t>
            </a:fld>
            <a:endParaRPr lang="es-ES"/>
          </a:p>
        </p:txBody>
      </p:sp>
    </p:spTree>
    <p:extLst>
      <p:ext uri="{BB962C8B-B14F-4D97-AF65-F5344CB8AC3E}">
        <p14:creationId xmlns:p14="http://schemas.microsoft.com/office/powerpoint/2010/main" val="33349148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PhAnim="0">
  <p:cSld>
    <p:bg>
      <p:bgPr>
        <a:solidFill>
          <a:schemeClr val="accent6"/>
        </a:solidFill>
        <a:effectLst/>
      </p:bgPr>
    </p:bg>
    <p:spTree>
      <p:nvGrpSpPr>
        <p:cNvPr id="1" name=""/>
        <p:cNvGrpSpPr/>
        <p:nvPr/>
      </p:nvGrpSpPr>
      <p:grpSpPr>
        <a:xfrm>
          <a:off x="0" y="0"/>
          <a:ext cx="0" cy="0"/>
          <a:chOff x="0" y="0"/>
          <a:chExt cx="0" cy="0"/>
        </a:xfrm>
      </p:grpSpPr>
      <p:sp>
        <p:nvSpPr>
          <p:cNvPr id="6146" name="Rectangle 2"/>
          <p:cNvSpPr>
            <a:spLocks noGrp="1" noRot="1" noChangeArrowheads="1"/>
          </p:cNvSpPr>
          <p:nvPr>
            <p:ph type="title"/>
          </p:nvPr>
        </p:nvSpPr>
        <p:spPr>
          <a:solidFill>
            <a:srgbClr val="D7E4BD"/>
          </a:solidFill>
        </p:spPr>
        <p:txBody>
          <a:bodyPr/>
          <a:lstStyle/>
          <a:p>
            <a:pPr eaLnBrk="1" hangingPunct="1">
              <a:defRPr/>
            </a:pPr>
            <a:r>
              <a:rPr lang="es-MX" dirty="0"/>
              <a:t>Las etapas de la ER en Argentina</a:t>
            </a:r>
            <a:endParaRPr lang="es-ES" dirty="0"/>
          </a:p>
        </p:txBody>
      </p:sp>
      <p:sp>
        <p:nvSpPr>
          <p:cNvPr id="6147" name="Rectangle 3"/>
          <p:cNvSpPr>
            <a:spLocks noGrp="1" noRot="1" noChangeArrowheads="1"/>
          </p:cNvSpPr>
          <p:nvPr>
            <p:ph idx="1"/>
          </p:nvPr>
        </p:nvSpPr>
        <p:spPr>
          <a:solidFill>
            <a:schemeClr val="bg1"/>
          </a:solidFill>
        </p:spPr>
        <p:txBody>
          <a:bodyPr>
            <a:normAutofit fontScale="92500"/>
          </a:bodyPr>
          <a:lstStyle/>
          <a:p>
            <a:pPr eaLnBrk="1" hangingPunct="1">
              <a:defRPr/>
            </a:pPr>
            <a:r>
              <a:rPr lang="es-MX" dirty="0"/>
              <a:t>Primer Proyecto Institucional (1956-1976)</a:t>
            </a:r>
          </a:p>
          <a:p>
            <a:pPr eaLnBrk="1" hangingPunct="1">
              <a:defRPr/>
            </a:pPr>
            <a:r>
              <a:rPr lang="es-MX" dirty="0"/>
              <a:t>El quiebre Institucional (1976)</a:t>
            </a:r>
          </a:p>
          <a:p>
            <a:pPr eaLnBrk="1" hangingPunct="1">
              <a:defRPr/>
            </a:pPr>
            <a:r>
              <a:rPr lang="es-MX" dirty="0"/>
              <a:t>Revolución verde : Paquete </a:t>
            </a:r>
            <a:r>
              <a:rPr lang="es-MX" dirty="0" err="1"/>
              <a:t>Tecnològico</a:t>
            </a:r>
            <a:endParaRPr lang="es-MX" dirty="0"/>
          </a:p>
          <a:p>
            <a:pPr eaLnBrk="1" hangingPunct="1">
              <a:defRPr/>
            </a:pPr>
            <a:r>
              <a:rPr lang="es-MX" dirty="0"/>
              <a:t>Reformulación Institucional( 1983 en adelante) La democratización y la </a:t>
            </a:r>
            <a:r>
              <a:rPr lang="es-MX" dirty="0" err="1"/>
              <a:t>visibilización</a:t>
            </a:r>
            <a:r>
              <a:rPr lang="es-MX" dirty="0"/>
              <a:t> del PP</a:t>
            </a:r>
          </a:p>
          <a:p>
            <a:pPr eaLnBrk="1" hangingPunct="1">
              <a:defRPr/>
            </a:pPr>
            <a:r>
              <a:rPr lang="es-MX" dirty="0"/>
              <a:t>Años 90 .Neoliberalismo y privatización</a:t>
            </a:r>
          </a:p>
          <a:p>
            <a:pPr eaLnBrk="1" hangingPunct="1">
              <a:defRPr/>
            </a:pPr>
            <a:r>
              <a:rPr lang="es-MX" dirty="0"/>
              <a:t>Años 2000 Reformulación Enfoque .El desarrollo </a:t>
            </a:r>
            <a:r>
              <a:rPr lang="es-MX" dirty="0" err="1"/>
              <a:t>socioterritorial</a:t>
            </a:r>
            <a:r>
              <a:rPr lang="es-MX" dirty="0"/>
              <a:t> .La Nueva Ruralidad</a:t>
            </a:r>
            <a:endParaRPr lang="es-ES" dirty="0"/>
          </a:p>
        </p:txBody>
      </p:sp>
      <p:sp>
        <p:nvSpPr>
          <p:cNvPr id="4" name="5 Marcador de número de diapositiva"/>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D66F1F4-FF23-4A50-A2AF-32B495A44C3D}" type="slidenum">
              <a:rPr kumimoji="0" lang="es-ES" sz="1200" b="0" i="0" u="none" strike="noStrike" kern="1200" cap="none" spc="0" normalizeH="0" baseline="0" noProof="0">
                <a:ln>
                  <a:noFill/>
                </a:ln>
                <a:solidFill>
                  <a:prstClr val="black">
                    <a:tint val="75000"/>
                  </a:prstClr>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s-ES" sz="1200" b="0" i="0" u="none" strike="noStrike" kern="1200" cap="none" spc="0" normalizeH="0" baseline="0" noProof="0" dirty="0">
              <a:ln>
                <a:noFill/>
              </a:ln>
              <a:solidFill>
                <a:prstClr val="black">
                  <a:tint val="75000"/>
                </a:prstClr>
              </a:solidFill>
              <a:effectLst/>
              <a:uLnTx/>
              <a:uFillTx/>
              <a:latin typeface="Arial" charset="0"/>
              <a:ea typeface="+mn-ea"/>
              <a:cs typeface="Arial" charset="0"/>
            </a:endParaRPr>
          </a:p>
        </p:txBody>
      </p:sp>
    </p:spTree>
    <p:extLst>
      <p:ext uri="{BB962C8B-B14F-4D97-AF65-F5344CB8AC3E}">
        <p14:creationId xmlns:p14="http://schemas.microsoft.com/office/powerpoint/2010/main" val="4267156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14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14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14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14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14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D7E4BD"/>
        </a:solidFill>
        <a:effectLst/>
      </p:bgPr>
    </p:bg>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FABFB54A-93AE-460F-89DF-78A1D4D6F54C}"/>
              </a:ext>
            </a:extLst>
          </p:cNvPr>
          <p:cNvSpPr>
            <a:spLocks noGrp="1"/>
          </p:cNvSpPr>
          <p:nvPr>
            <p:ph type="sldNum" sz="quarter" idx="12"/>
          </p:nvPr>
        </p:nvSpPr>
        <p:spPr/>
        <p:txBody>
          <a:bodyPr/>
          <a:lstStyle/>
          <a:p>
            <a:pPr>
              <a:defRPr/>
            </a:pPr>
            <a:fld id="{C39711C1-53FC-46EF-8FCC-6C90D5265EBD}" type="slidenum">
              <a:rPr lang="es-ES" smtClean="0"/>
              <a:pPr>
                <a:defRPr/>
              </a:pPr>
              <a:t>12</a:t>
            </a:fld>
            <a:endParaRPr lang="es-ES"/>
          </a:p>
        </p:txBody>
      </p:sp>
      <p:pic>
        <p:nvPicPr>
          <p:cNvPr id="5" name="Picture 5" descr="agencias INTA">
            <a:extLst>
              <a:ext uri="{FF2B5EF4-FFF2-40B4-BE49-F238E27FC236}">
                <a16:creationId xmlns:a16="http://schemas.microsoft.com/office/drawing/2014/main" id="{B194C9B5-00BA-418B-83BB-FB88726390D4}"/>
              </a:ext>
            </a:extLst>
          </p:cNvPr>
          <p:cNvPicPr/>
          <p:nvPr/>
        </p:nvPicPr>
        <p:blipFill>
          <a:blip r:embed="rId2"/>
          <a:srcRect/>
          <a:stretch>
            <a:fillRect/>
          </a:stretch>
        </p:blipFill>
        <p:spPr bwMode="auto">
          <a:xfrm>
            <a:off x="1979712" y="63000"/>
            <a:ext cx="4968000" cy="6732000"/>
          </a:xfrm>
          <a:prstGeom prst="rect">
            <a:avLst/>
          </a:prstGeom>
          <a:noFill/>
          <a:ln w="9525">
            <a:noFill/>
            <a:miter lim="800000"/>
            <a:headEnd/>
            <a:tailEnd/>
          </a:ln>
        </p:spPr>
      </p:pic>
    </p:spTree>
    <p:extLst>
      <p:ext uri="{BB962C8B-B14F-4D97-AF65-F5344CB8AC3E}">
        <p14:creationId xmlns:p14="http://schemas.microsoft.com/office/powerpoint/2010/main" val="15235008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2C6E6123-7938-47E0-9F11-6F7C228960DE}"/>
              </a:ext>
            </a:extLst>
          </p:cNvPr>
          <p:cNvSpPr>
            <a:spLocks noGrp="1"/>
          </p:cNvSpPr>
          <p:nvPr>
            <p:ph type="sldNum" sz="quarter" idx="12"/>
          </p:nvPr>
        </p:nvSpPr>
        <p:spPr/>
        <p:txBody>
          <a:bodyPr/>
          <a:lstStyle/>
          <a:p>
            <a:pPr>
              <a:defRPr/>
            </a:pPr>
            <a:fld id="{48F09432-CBBC-471E-A09C-E7E986C09734}" type="slidenum">
              <a:rPr lang="es-ES" smtClean="0"/>
              <a:pPr>
                <a:defRPr/>
              </a:pPr>
              <a:t>13</a:t>
            </a:fld>
            <a:endParaRPr lang="es-ES"/>
          </a:p>
        </p:txBody>
      </p:sp>
    </p:spTree>
    <p:extLst>
      <p:ext uri="{BB962C8B-B14F-4D97-AF65-F5344CB8AC3E}">
        <p14:creationId xmlns:p14="http://schemas.microsoft.com/office/powerpoint/2010/main" val="15726694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8" name="Rectangle 6"/>
          <p:cNvSpPr>
            <a:spLocks noGrp="1" noRot="1" noChangeArrowheads="1"/>
          </p:cNvSpPr>
          <p:nvPr>
            <p:ph type="title"/>
          </p:nvPr>
        </p:nvSpPr>
        <p:spPr>
          <a:xfrm>
            <a:off x="684213" y="0"/>
            <a:ext cx="7772400" cy="595313"/>
          </a:xfrm>
        </p:spPr>
        <p:txBody>
          <a:bodyPr/>
          <a:lstStyle/>
          <a:p>
            <a:pPr eaLnBrk="1" hangingPunct="1">
              <a:defRPr/>
            </a:pPr>
            <a:r>
              <a:rPr lang="es-BO" sz="3200"/>
              <a:t>CIPAF: Esquema organizacional</a:t>
            </a:r>
            <a:endParaRPr lang="es-ES" sz="3200"/>
          </a:p>
        </p:txBody>
      </p:sp>
      <p:sp>
        <p:nvSpPr>
          <p:cNvPr id="24" name="5 Marcador de número de diapositiva"/>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0721870-0368-40B5-911A-5ECBDD1C43EF}" type="slidenum">
              <a:rPr kumimoji="0" lang="es-ES" sz="1200" b="0" i="0" u="none" strike="noStrike" kern="1200" cap="none" spc="0" normalizeH="0" baseline="0" noProof="0">
                <a:ln>
                  <a:noFill/>
                </a:ln>
                <a:solidFill>
                  <a:prstClr val="black">
                    <a:tint val="75000"/>
                  </a:prstClr>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s-ES" sz="1200" b="0" i="0" u="none" strike="noStrike" kern="1200" cap="none" spc="0" normalizeH="0" baseline="0" noProof="0">
              <a:ln>
                <a:noFill/>
              </a:ln>
              <a:solidFill>
                <a:prstClr val="black">
                  <a:tint val="75000"/>
                </a:prstClr>
              </a:solidFill>
              <a:effectLst/>
              <a:uLnTx/>
              <a:uFillTx/>
              <a:latin typeface="Arial" charset="0"/>
              <a:ea typeface="+mn-ea"/>
              <a:cs typeface="Arial" charset="0"/>
            </a:endParaRPr>
          </a:p>
        </p:txBody>
      </p:sp>
      <p:sp>
        <p:nvSpPr>
          <p:cNvPr id="13315" name="AutoShape 2"/>
          <p:cNvSpPr>
            <a:spLocks noChangeArrowheads="1"/>
          </p:cNvSpPr>
          <p:nvPr/>
        </p:nvSpPr>
        <p:spPr bwMode="ltGray">
          <a:xfrm>
            <a:off x="5724525" y="4005263"/>
            <a:ext cx="3419475" cy="1800225"/>
          </a:xfrm>
          <a:prstGeom prst="wedgeRectCallout">
            <a:avLst>
              <a:gd name="adj1" fmla="val -71588"/>
              <a:gd name="adj2" fmla="val -58380"/>
            </a:avLst>
          </a:prstGeom>
          <a:solidFill>
            <a:srgbClr val="000000"/>
          </a:solidFill>
          <a:ln w="12700">
            <a:solidFill>
              <a:schemeClr val="tx1"/>
            </a:solidFill>
            <a:miter lim="800000"/>
            <a:headEnd type="none" w="sm" len="sm"/>
            <a:tailEnd type="none" w="sm" len="sm"/>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AR" sz="3600" b="0" i="0" u="none" strike="noStrike" kern="1200" cap="none" spc="0" normalizeH="0" baseline="0" noProof="0">
              <a:ln>
                <a:noFill/>
              </a:ln>
              <a:solidFill>
                <a:prstClr val="black"/>
              </a:solidFill>
              <a:effectLst/>
              <a:uLnTx/>
              <a:uFillTx/>
              <a:latin typeface="Times New Roman" pitchFamily="18" charset="0"/>
              <a:ea typeface="+mn-ea"/>
              <a:cs typeface="Arial" charset="0"/>
            </a:endParaRPr>
          </a:p>
        </p:txBody>
      </p:sp>
      <p:sp>
        <p:nvSpPr>
          <p:cNvPr id="13316" name="AutoShape 3"/>
          <p:cNvSpPr>
            <a:spLocks noChangeArrowheads="1"/>
          </p:cNvSpPr>
          <p:nvPr/>
        </p:nvSpPr>
        <p:spPr bwMode="ltGray">
          <a:xfrm>
            <a:off x="0" y="3716338"/>
            <a:ext cx="2843213" cy="2808287"/>
          </a:xfrm>
          <a:prstGeom prst="wedgeRectCallout">
            <a:avLst>
              <a:gd name="adj1" fmla="val 90481"/>
              <a:gd name="adj2" fmla="val -42880"/>
            </a:avLst>
          </a:prstGeom>
          <a:solidFill>
            <a:srgbClr val="000000"/>
          </a:solidFill>
          <a:ln w="12700">
            <a:solidFill>
              <a:schemeClr val="tx1"/>
            </a:solidFill>
            <a:miter lim="800000"/>
            <a:headEnd type="none" w="sm" len="sm"/>
            <a:tailEnd type="none" w="sm" len="sm"/>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AR" sz="3600" b="0" i="0" u="none" strike="noStrike" kern="1200" cap="none" spc="0" normalizeH="0" baseline="0" noProof="0">
              <a:ln>
                <a:noFill/>
              </a:ln>
              <a:solidFill>
                <a:prstClr val="black"/>
              </a:solidFill>
              <a:effectLst/>
              <a:uLnTx/>
              <a:uFillTx/>
              <a:latin typeface="Times New Roman" pitchFamily="18" charset="0"/>
              <a:ea typeface="+mn-ea"/>
              <a:cs typeface="Arial" charset="0"/>
            </a:endParaRPr>
          </a:p>
        </p:txBody>
      </p:sp>
      <p:sp>
        <p:nvSpPr>
          <p:cNvPr id="13317" name="AutoShape 4"/>
          <p:cNvSpPr>
            <a:spLocks noChangeArrowheads="1"/>
          </p:cNvSpPr>
          <p:nvPr/>
        </p:nvSpPr>
        <p:spPr bwMode="ltGray">
          <a:xfrm>
            <a:off x="0" y="692150"/>
            <a:ext cx="3132138" cy="2952750"/>
          </a:xfrm>
          <a:prstGeom prst="wedgeRectCallout">
            <a:avLst>
              <a:gd name="adj1" fmla="val 75847"/>
              <a:gd name="adj2" fmla="val 11343"/>
            </a:avLst>
          </a:prstGeom>
          <a:solidFill>
            <a:srgbClr val="800000"/>
          </a:solidFill>
          <a:ln w="12700">
            <a:solidFill>
              <a:schemeClr val="tx1"/>
            </a:solidFill>
            <a:miter lim="800000"/>
            <a:headEnd type="none" w="sm" len="sm"/>
            <a:tailEnd type="none" w="sm" len="sm"/>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AR" sz="3600" b="0" i="0" u="none" strike="noStrike" kern="1200" cap="none" spc="0" normalizeH="0" baseline="0" noProof="0">
              <a:ln>
                <a:noFill/>
              </a:ln>
              <a:solidFill>
                <a:prstClr val="black"/>
              </a:solidFill>
              <a:effectLst/>
              <a:uLnTx/>
              <a:uFillTx/>
              <a:latin typeface="Times New Roman" pitchFamily="18" charset="0"/>
              <a:ea typeface="+mn-ea"/>
              <a:cs typeface="Arial" charset="0"/>
            </a:endParaRPr>
          </a:p>
        </p:txBody>
      </p:sp>
      <p:sp>
        <p:nvSpPr>
          <p:cNvPr id="13318" name="AutoShape 5"/>
          <p:cNvSpPr>
            <a:spLocks noChangeArrowheads="1"/>
          </p:cNvSpPr>
          <p:nvPr/>
        </p:nvSpPr>
        <p:spPr bwMode="ltGray">
          <a:xfrm>
            <a:off x="6732588" y="620713"/>
            <a:ext cx="2411412" cy="2376487"/>
          </a:xfrm>
          <a:prstGeom prst="wedgeRectCallout">
            <a:avLst>
              <a:gd name="adj1" fmla="val -81009"/>
              <a:gd name="adj2" fmla="val 25417"/>
            </a:avLst>
          </a:prstGeom>
          <a:solidFill>
            <a:srgbClr val="800000"/>
          </a:solidFill>
          <a:ln w="12700">
            <a:solidFill>
              <a:schemeClr val="tx1"/>
            </a:solidFill>
            <a:miter lim="800000"/>
            <a:headEnd type="none" w="sm" len="sm"/>
            <a:tailEnd type="none" w="sm" len="sm"/>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AR" sz="3600" b="0" i="0" u="none" strike="noStrike" kern="1200" cap="none" spc="0" normalizeH="0" baseline="0" noProof="0">
              <a:ln>
                <a:noFill/>
              </a:ln>
              <a:solidFill>
                <a:prstClr val="black"/>
              </a:solidFill>
              <a:effectLst/>
              <a:uLnTx/>
              <a:uFillTx/>
              <a:latin typeface="Times New Roman" pitchFamily="18" charset="0"/>
              <a:ea typeface="+mn-ea"/>
              <a:cs typeface="Arial" charset="0"/>
            </a:endParaRPr>
          </a:p>
        </p:txBody>
      </p:sp>
      <p:sp>
        <p:nvSpPr>
          <p:cNvPr id="44039" name="Text Box 7"/>
          <p:cNvSpPr txBox="1">
            <a:spLocks noChangeArrowheads="1"/>
          </p:cNvSpPr>
          <p:nvPr/>
        </p:nvSpPr>
        <p:spPr bwMode="ltGray">
          <a:xfrm>
            <a:off x="3276600" y="908050"/>
            <a:ext cx="3097213" cy="519113"/>
          </a:xfrm>
          <a:prstGeom prst="rect">
            <a:avLst/>
          </a:prstGeom>
          <a:noFill/>
          <a:ln w="12700">
            <a:noFill/>
            <a:miter lim="800000"/>
            <a:headEnd type="none" w="sm" len="sm"/>
            <a:tailEnd type="none" w="sm" len="sm"/>
          </a:ln>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s-BO" sz="2800" b="0" i="0" u="none" strike="noStrike" kern="1200" cap="none" spc="0" normalizeH="0" baseline="0" noProof="0">
                <a:ln>
                  <a:noFill/>
                </a:ln>
                <a:solidFill>
                  <a:prstClr val="black"/>
                </a:solidFill>
                <a:effectLst/>
                <a:uLnTx/>
                <a:uFillTx/>
                <a:latin typeface="Times New Roman" pitchFamily="18" charset="0"/>
                <a:ea typeface="+mn-ea"/>
                <a:cs typeface="Arial" charset="0"/>
              </a:rPr>
              <a:t>Dirección Nacional</a:t>
            </a:r>
            <a:endParaRPr kumimoji="0" lang="es-ES" sz="2800" b="0" i="0" u="none" strike="noStrike" kern="1200" cap="none" spc="0" normalizeH="0" baseline="0" noProof="0">
              <a:ln>
                <a:noFill/>
              </a:ln>
              <a:solidFill>
                <a:prstClr val="black"/>
              </a:solidFill>
              <a:effectLst/>
              <a:uLnTx/>
              <a:uFillTx/>
              <a:latin typeface="Times New Roman" pitchFamily="18" charset="0"/>
              <a:ea typeface="+mn-ea"/>
              <a:cs typeface="Arial" charset="0"/>
            </a:endParaRPr>
          </a:p>
        </p:txBody>
      </p:sp>
      <p:sp>
        <p:nvSpPr>
          <p:cNvPr id="44040" name="Text Box 8"/>
          <p:cNvSpPr txBox="1">
            <a:spLocks noChangeArrowheads="1"/>
          </p:cNvSpPr>
          <p:nvPr/>
        </p:nvSpPr>
        <p:spPr bwMode="ltGray">
          <a:xfrm>
            <a:off x="4140200" y="2133600"/>
            <a:ext cx="1727200" cy="909638"/>
          </a:xfrm>
          <a:prstGeom prst="rect">
            <a:avLst/>
          </a:prstGeom>
          <a:noFill/>
          <a:ln w="12700">
            <a:solidFill>
              <a:schemeClr val="tx1"/>
            </a:solidFill>
            <a:miter lim="800000"/>
            <a:headEnd type="none" w="sm" len="sm"/>
            <a:tailEnd type="none" w="sm" len="sm"/>
          </a:ln>
        </p:spPr>
        <p:txBody>
          <a:bodyPr>
            <a:spAutoFit/>
          </a:bodyPr>
          <a:lstStyle/>
          <a:p>
            <a:pPr marL="0" marR="0" lvl="0" indent="0" algn="ctr" defTabSz="914400" rtl="0" eaLnBrk="1" fontAlgn="base" latinLnBrk="0" hangingPunct="1">
              <a:lnSpc>
                <a:spcPct val="85000"/>
              </a:lnSpc>
              <a:spcBef>
                <a:spcPct val="50000"/>
              </a:spcBef>
              <a:spcAft>
                <a:spcPct val="0"/>
              </a:spcAft>
              <a:buClrTx/>
              <a:buSzTx/>
              <a:buFontTx/>
              <a:buNone/>
              <a:tabLst/>
              <a:defRPr/>
            </a:pPr>
            <a:r>
              <a:rPr kumimoji="0" lang="es-BO" sz="2400" b="0" i="0" u="none" strike="noStrike" kern="1200" cap="none" spc="0" normalizeH="0" baseline="0" noProof="0">
                <a:ln>
                  <a:noFill/>
                </a:ln>
                <a:solidFill>
                  <a:prstClr val="black"/>
                </a:solidFill>
                <a:effectLst/>
                <a:uLnTx/>
                <a:uFillTx/>
                <a:latin typeface="Times New Roman" pitchFamily="18" charset="0"/>
                <a:ea typeface="+mn-ea"/>
                <a:cs typeface="Arial" charset="0"/>
              </a:rPr>
              <a:t>CIPAF</a:t>
            </a:r>
          </a:p>
          <a:p>
            <a:pPr marL="0" marR="0" lvl="0" indent="0" algn="ctr" defTabSz="914400" rtl="0" eaLnBrk="1" fontAlgn="base" latinLnBrk="0" hangingPunct="1">
              <a:lnSpc>
                <a:spcPct val="85000"/>
              </a:lnSpc>
              <a:spcBef>
                <a:spcPct val="50000"/>
              </a:spcBef>
              <a:spcAft>
                <a:spcPct val="0"/>
              </a:spcAft>
              <a:buClrTx/>
              <a:buSzTx/>
              <a:buFontTx/>
              <a:buNone/>
              <a:tabLst/>
              <a:defRPr/>
            </a:pPr>
            <a:r>
              <a:rPr kumimoji="0" lang="es-BO" sz="2400" b="0" i="0" u="none" strike="noStrike" kern="1200" cap="none" spc="0" normalizeH="0" baseline="0" noProof="0">
                <a:ln>
                  <a:noFill/>
                </a:ln>
                <a:solidFill>
                  <a:prstClr val="black"/>
                </a:solidFill>
                <a:effectLst/>
                <a:uLnTx/>
                <a:uFillTx/>
                <a:latin typeface="Times New Roman" pitchFamily="18" charset="0"/>
                <a:ea typeface="+mn-ea"/>
                <a:cs typeface="Arial" charset="0"/>
              </a:rPr>
              <a:t>Director</a:t>
            </a:r>
            <a:endParaRPr kumimoji="0" lang="es-ES" sz="2400" b="0" i="0" u="none" strike="noStrike" kern="1200" cap="none" spc="0" normalizeH="0" baseline="0" noProof="0">
              <a:ln>
                <a:noFill/>
              </a:ln>
              <a:solidFill>
                <a:prstClr val="black"/>
              </a:solidFill>
              <a:effectLst/>
              <a:uLnTx/>
              <a:uFillTx/>
              <a:latin typeface="Times New Roman" pitchFamily="18" charset="0"/>
              <a:ea typeface="+mn-ea"/>
              <a:cs typeface="Arial" charset="0"/>
            </a:endParaRPr>
          </a:p>
        </p:txBody>
      </p:sp>
      <p:sp>
        <p:nvSpPr>
          <p:cNvPr id="44041" name="Line 9"/>
          <p:cNvSpPr>
            <a:spLocks noChangeShapeType="1"/>
          </p:cNvSpPr>
          <p:nvPr/>
        </p:nvSpPr>
        <p:spPr bwMode="ltGray">
          <a:xfrm>
            <a:off x="4787900" y="1484313"/>
            <a:ext cx="0" cy="576262"/>
          </a:xfrm>
          <a:prstGeom prst="line">
            <a:avLst/>
          </a:prstGeom>
          <a:noFill/>
          <a:ln w="50800">
            <a:solidFill>
              <a:schemeClr val="tx1"/>
            </a:solidFill>
            <a:round/>
            <a:headEnd type="none" w="sm" len="sm"/>
            <a:tailEnd type="triangle" w="sm" len="sm"/>
          </a:ln>
        </p:spPr>
        <p:txBody>
          <a:bodyPr wrap="none"/>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S" sz="18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44042" name="Text Box 10"/>
          <p:cNvSpPr txBox="1">
            <a:spLocks noChangeArrowheads="1"/>
          </p:cNvSpPr>
          <p:nvPr/>
        </p:nvSpPr>
        <p:spPr bwMode="ltGray">
          <a:xfrm>
            <a:off x="3132138" y="3357563"/>
            <a:ext cx="3816350" cy="519112"/>
          </a:xfrm>
          <a:prstGeom prst="rect">
            <a:avLst/>
          </a:prstGeom>
          <a:noFill/>
          <a:ln w="12700">
            <a:noFill/>
            <a:miter lim="800000"/>
            <a:headEnd type="none" w="sm" len="sm"/>
            <a:tailEnd type="none" w="sm" len="sm"/>
          </a:ln>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s-BO" sz="2800" b="0" i="0" u="none" strike="noStrike" kern="1200" cap="none" spc="0" normalizeH="0" baseline="0" noProof="0">
                <a:ln>
                  <a:noFill/>
                </a:ln>
                <a:solidFill>
                  <a:prstClr val="black"/>
                </a:solidFill>
                <a:effectLst/>
                <a:uLnTx/>
                <a:uFillTx/>
                <a:latin typeface="Times New Roman" pitchFamily="18" charset="0"/>
                <a:ea typeface="+mn-ea"/>
                <a:cs typeface="Arial" charset="0"/>
              </a:rPr>
              <a:t>Institutos</a:t>
            </a:r>
            <a:endParaRPr kumimoji="0" lang="es-ES" sz="2800" b="0" i="0" u="none" strike="noStrike" kern="1200" cap="none" spc="0" normalizeH="0" baseline="0" noProof="0">
              <a:ln>
                <a:noFill/>
              </a:ln>
              <a:solidFill>
                <a:prstClr val="black"/>
              </a:solidFill>
              <a:effectLst/>
              <a:uLnTx/>
              <a:uFillTx/>
              <a:latin typeface="Times New Roman" pitchFamily="18" charset="0"/>
              <a:ea typeface="+mn-ea"/>
              <a:cs typeface="Arial" charset="0"/>
            </a:endParaRPr>
          </a:p>
        </p:txBody>
      </p:sp>
      <p:sp>
        <p:nvSpPr>
          <p:cNvPr id="44043" name="Line 11"/>
          <p:cNvSpPr>
            <a:spLocks noChangeShapeType="1"/>
          </p:cNvSpPr>
          <p:nvPr/>
        </p:nvSpPr>
        <p:spPr bwMode="ltGray">
          <a:xfrm>
            <a:off x="4787900" y="2997200"/>
            <a:ext cx="0" cy="360363"/>
          </a:xfrm>
          <a:prstGeom prst="line">
            <a:avLst/>
          </a:prstGeom>
          <a:noFill/>
          <a:ln w="50800">
            <a:solidFill>
              <a:schemeClr val="tx1"/>
            </a:solidFill>
            <a:round/>
            <a:headEnd type="none" w="sm" len="sm"/>
            <a:tailEnd type="triangle" w="sm" len="sm"/>
          </a:ln>
        </p:spPr>
        <p:txBody>
          <a:bodyPr wrap="none"/>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S" sz="18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44044" name="Text Box 12"/>
          <p:cNvSpPr txBox="1">
            <a:spLocks noChangeArrowheads="1"/>
          </p:cNvSpPr>
          <p:nvPr/>
        </p:nvSpPr>
        <p:spPr bwMode="ltGray">
          <a:xfrm>
            <a:off x="0" y="620713"/>
            <a:ext cx="3132138" cy="3055937"/>
          </a:xfrm>
          <a:prstGeom prst="rect">
            <a:avLst/>
          </a:prstGeom>
          <a:noFill/>
          <a:ln w="12700">
            <a:noFill/>
            <a:miter lim="800000"/>
            <a:headEnd type="none" w="sm" len="sm"/>
            <a:tailEnd type="none" w="sm" len="sm"/>
          </a:ln>
        </p:spPr>
        <p:txBody>
          <a:bodyPr>
            <a:spAutoFit/>
          </a:bodyPr>
          <a:lstStyle/>
          <a:p>
            <a:pPr marL="457200" marR="0" lvl="0" indent="-457200" algn="l" defTabSz="914400" rtl="0" eaLnBrk="1" fontAlgn="base" latinLnBrk="0" hangingPunct="1">
              <a:lnSpc>
                <a:spcPct val="100000"/>
              </a:lnSpc>
              <a:spcBef>
                <a:spcPct val="0"/>
              </a:spcBef>
              <a:spcAft>
                <a:spcPct val="0"/>
              </a:spcAft>
              <a:buClrTx/>
              <a:buSzTx/>
              <a:buFontTx/>
              <a:buNone/>
              <a:tabLst/>
              <a:defRPr/>
            </a:pPr>
            <a:r>
              <a:rPr kumimoji="0" lang="es-ES" sz="1800" b="1" i="0" u="sng" strike="noStrike" kern="1200" cap="none" spc="0" normalizeH="0" baseline="0" noProof="0">
                <a:ln>
                  <a:noFill/>
                </a:ln>
                <a:solidFill>
                  <a:prstClr val="white"/>
                </a:solidFill>
                <a:effectLst/>
                <a:uLnTx/>
                <a:uFillTx/>
                <a:latin typeface="Times New Roman" pitchFamily="18" charset="0"/>
                <a:ea typeface="+mn-ea"/>
                <a:cs typeface="Arial" charset="0"/>
              </a:rPr>
              <a:t>Consejo Asesor del Programa</a:t>
            </a:r>
          </a:p>
          <a:p>
            <a:pPr marL="457200" marR="0" lvl="0" indent="-457200" algn="l" defTabSz="914400" rtl="0" eaLnBrk="1" fontAlgn="base" latinLnBrk="0" hangingPunct="1">
              <a:lnSpc>
                <a:spcPct val="100000"/>
              </a:lnSpc>
              <a:spcBef>
                <a:spcPct val="0"/>
              </a:spcBef>
              <a:spcAft>
                <a:spcPct val="0"/>
              </a:spcAft>
              <a:buClrTx/>
              <a:buSzTx/>
              <a:buFontTx/>
              <a:buNone/>
              <a:tabLst/>
              <a:defRPr/>
            </a:pPr>
            <a:r>
              <a:rPr kumimoji="0" lang="es-BO" sz="1600" b="1" i="0" u="none" strike="noStrike" kern="1200" cap="none" spc="0" normalizeH="0" baseline="0" noProof="0">
                <a:ln>
                  <a:noFill/>
                </a:ln>
                <a:solidFill>
                  <a:prstClr val="white"/>
                </a:solidFill>
                <a:effectLst/>
                <a:uLnTx/>
                <a:uFillTx/>
                <a:latin typeface="Times New Roman" pitchFamily="18" charset="0"/>
                <a:ea typeface="+mn-ea"/>
                <a:cs typeface="Arial" charset="0"/>
              </a:rPr>
              <a:t>5 Rep. de Org. de PAF</a:t>
            </a:r>
          </a:p>
          <a:p>
            <a:pPr marL="457200" marR="0" lvl="0" indent="-457200" algn="l" defTabSz="914400" rtl="0" eaLnBrk="1" fontAlgn="base" latinLnBrk="0" hangingPunct="1">
              <a:lnSpc>
                <a:spcPct val="100000"/>
              </a:lnSpc>
              <a:spcBef>
                <a:spcPct val="0"/>
              </a:spcBef>
              <a:spcAft>
                <a:spcPct val="0"/>
              </a:spcAft>
              <a:buClrTx/>
              <a:buSzTx/>
              <a:buFontTx/>
              <a:buNone/>
              <a:tabLst/>
              <a:defRPr/>
            </a:pPr>
            <a:r>
              <a:rPr kumimoji="0" lang="es-BO" sz="1600" b="1" i="0" u="none" strike="noStrike" kern="1200" cap="none" spc="0" normalizeH="0" baseline="0" noProof="0">
                <a:ln>
                  <a:noFill/>
                </a:ln>
                <a:solidFill>
                  <a:prstClr val="white"/>
                </a:solidFill>
                <a:effectLst/>
                <a:uLnTx/>
                <a:uFillTx/>
                <a:latin typeface="Times New Roman" pitchFamily="18" charset="0"/>
                <a:ea typeface="+mn-ea"/>
                <a:cs typeface="Arial" charset="0"/>
              </a:rPr>
              <a:t>2 Rep. de ONGs</a:t>
            </a:r>
          </a:p>
          <a:p>
            <a:pPr marL="457200" marR="0" lvl="0" indent="-457200" algn="l" defTabSz="914400" rtl="0" eaLnBrk="1" fontAlgn="base" latinLnBrk="0" hangingPunct="1">
              <a:lnSpc>
                <a:spcPct val="100000"/>
              </a:lnSpc>
              <a:spcBef>
                <a:spcPct val="0"/>
              </a:spcBef>
              <a:spcAft>
                <a:spcPct val="0"/>
              </a:spcAft>
              <a:buClrTx/>
              <a:buSzTx/>
              <a:buFontTx/>
              <a:buNone/>
              <a:tabLst/>
              <a:defRPr/>
            </a:pPr>
            <a:r>
              <a:rPr kumimoji="0" lang="es-BO" sz="1600" b="1" i="0" u="none" strike="noStrike" kern="1200" cap="none" spc="0" normalizeH="0" baseline="0" noProof="0">
                <a:ln>
                  <a:noFill/>
                </a:ln>
                <a:solidFill>
                  <a:prstClr val="white"/>
                </a:solidFill>
                <a:effectLst/>
                <a:uLnTx/>
                <a:uFillTx/>
                <a:latin typeface="Times New Roman" pitchFamily="18" charset="0"/>
                <a:ea typeface="+mn-ea"/>
                <a:cs typeface="Arial" charset="0"/>
              </a:rPr>
              <a:t>1 Rep. de Prog. de Desarrollo Rural de la SAGPyA</a:t>
            </a:r>
          </a:p>
          <a:p>
            <a:pPr marL="457200" marR="0" lvl="0" indent="-457200" algn="l" defTabSz="914400" rtl="0" eaLnBrk="1" fontAlgn="base" latinLnBrk="0" hangingPunct="1">
              <a:lnSpc>
                <a:spcPct val="100000"/>
              </a:lnSpc>
              <a:spcBef>
                <a:spcPct val="0"/>
              </a:spcBef>
              <a:spcAft>
                <a:spcPct val="0"/>
              </a:spcAft>
              <a:buClrTx/>
              <a:buSzTx/>
              <a:buFontTx/>
              <a:buNone/>
              <a:tabLst/>
              <a:defRPr/>
            </a:pPr>
            <a:r>
              <a:rPr kumimoji="0" lang="es-BO" sz="1600" b="1" i="0" u="none" strike="noStrike" kern="1200" cap="none" spc="0" normalizeH="0" baseline="0" noProof="0">
                <a:ln>
                  <a:noFill/>
                </a:ln>
                <a:solidFill>
                  <a:prstClr val="white"/>
                </a:solidFill>
                <a:effectLst/>
                <a:uLnTx/>
                <a:uFillTx/>
                <a:latin typeface="Times New Roman" pitchFamily="18" charset="0"/>
                <a:ea typeface="+mn-ea"/>
                <a:cs typeface="Arial" charset="0"/>
              </a:rPr>
              <a:t>1 Rep. de MDS de Nación</a:t>
            </a:r>
          </a:p>
          <a:p>
            <a:pPr marL="457200" marR="0" lvl="0" indent="-457200" algn="l" defTabSz="914400" rtl="0" eaLnBrk="1" fontAlgn="base" latinLnBrk="0" hangingPunct="1">
              <a:lnSpc>
                <a:spcPct val="100000"/>
              </a:lnSpc>
              <a:spcBef>
                <a:spcPct val="0"/>
              </a:spcBef>
              <a:spcAft>
                <a:spcPct val="0"/>
              </a:spcAft>
              <a:buClrTx/>
              <a:buSzTx/>
              <a:buFontTx/>
              <a:buNone/>
              <a:tabLst/>
              <a:defRPr/>
            </a:pPr>
            <a:r>
              <a:rPr kumimoji="0" lang="es-BO" sz="1600" b="1" i="0" u="none" strike="noStrike" kern="1200" cap="none" spc="0" normalizeH="0" baseline="0" noProof="0">
                <a:ln>
                  <a:noFill/>
                </a:ln>
                <a:solidFill>
                  <a:prstClr val="white"/>
                </a:solidFill>
                <a:effectLst/>
                <a:uLnTx/>
                <a:uFillTx/>
                <a:latin typeface="Times New Roman" pitchFamily="18" charset="0"/>
                <a:ea typeface="+mn-ea"/>
                <a:cs typeface="Arial" charset="0"/>
              </a:rPr>
              <a:t>1 Rep. de Gob. Provinciales</a:t>
            </a:r>
          </a:p>
          <a:p>
            <a:pPr marL="457200" marR="0" lvl="0" indent="-457200" algn="l" defTabSz="914400" rtl="0" eaLnBrk="1" fontAlgn="base" latinLnBrk="0" hangingPunct="1">
              <a:lnSpc>
                <a:spcPct val="100000"/>
              </a:lnSpc>
              <a:spcBef>
                <a:spcPct val="0"/>
              </a:spcBef>
              <a:spcAft>
                <a:spcPct val="0"/>
              </a:spcAft>
              <a:buClrTx/>
              <a:buSzTx/>
              <a:buFontTx/>
              <a:buNone/>
              <a:tabLst/>
              <a:defRPr/>
            </a:pPr>
            <a:r>
              <a:rPr kumimoji="0" lang="es-BO" sz="1600" b="1" i="0" u="none" strike="noStrike" kern="1200" cap="none" spc="0" normalizeH="0" baseline="0" noProof="0">
                <a:ln>
                  <a:noFill/>
                </a:ln>
                <a:solidFill>
                  <a:prstClr val="white"/>
                </a:solidFill>
                <a:effectLst/>
                <a:uLnTx/>
                <a:uFillTx/>
                <a:latin typeface="Times New Roman" pitchFamily="18" charset="0"/>
                <a:ea typeface="+mn-ea"/>
                <a:cs typeface="Arial" charset="0"/>
              </a:rPr>
              <a:t>1 Rep. de ámbito Municipal</a:t>
            </a:r>
          </a:p>
          <a:p>
            <a:pPr marL="457200" marR="0" lvl="0" indent="-457200" algn="l" defTabSz="914400" rtl="0" eaLnBrk="1" fontAlgn="base" latinLnBrk="0" hangingPunct="1">
              <a:lnSpc>
                <a:spcPct val="100000"/>
              </a:lnSpc>
              <a:spcBef>
                <a:spcPct val="0"/>
              </a:spcBef>
              <a:spcAft>
                <a:spcPct val="0"/>
              </a:spcAft>
              <a:buClrTx/>
              <a:buSzTx/>
              <a:buFontTx/>
              <a:buNone/>
              <a:tabLst/>
              <a:defRPr/>
            </a:pPr>
            <a:r>
              <a:rPr kumimoji="0" lang="es-BO" sz="1600" b="1" i="0" u="none" strike="noStrike" kern="1200" cap="none" spc="0" normalizeH="0" baseline="0" noProof="0">
                <a:ln>
                  <a:noFill/>
                </a:ln>
                <a:solidFill>
                  <a:prstClr val="white"/>
                </a:solidFill>
                <a:effectLst/>
                <a:uLnTx/>
                <a:uFillTx/>
                <a:latin typeface="Times New Roman" pitchFamily="18" charset="0"/>
                <a:ea typeface="+mn-ea"/>
                <a:cs typeface="Arial" charset="0"/>
              </a:rPr>
              <a:t>1 Rep. del Sector de C y T.</a:t>
            </a:r>
          </a:p>
          <a:p>
            <a:pPr marL="457200" marR="0" lvl="0" indent="-457200" algn="l" defTabSz="914400" rtl="0" eaLnBrk="1" fontAlgn="base" latinLnBrk="0" hangingPunct="1">
              <a:lnSpc>
                <a:spcPct val="100000"/>
              </a:lnSpc>
              <a:spcBef>
                <a:spcPct val="0"/>
              </a:spcBef>
              <a:spcAft>
                <a:spcPct val="0"/>
              </a:spcAft>
              <a:buClrTx/>
              <a:buSzTx/>
              <a:buFontTx/>
              <a:buNone/>
              <a:tabLst/>
              <a:defRPr/>
            </a:pPr>
            <a:r>
              <a:rPr kumimoji="0" lang="es-BO" sz="1600" b="1" i="0" u="none" strike="noStrike" kern="1200" cap="none" spc="0" normalizeH="0" baseline="0" noProof="0">
                <a:ln>
                  <a:noFill/>
                </a:ln>
                <a:solidFill>
                  <a:prstClr val="white"/>
                </a:solidFill>
                <a:effectLst/>
                <a:uLnTx/>
                <a:uFillTx/>
                <a:latin typeface="Times New Roman" pitchFamily="18" charset="0"/>
                <a:ea typeface="+mn-ea"/>
                <a:cs typeface="Arial" charset="0"/>
              </a:rPr>
              <a:t>1 investigador de los IPAF</a:t>
            </a:r>
          </a:p>
          <a:p>
            <a:pPr marL="457200" marR="0" lvl="0" indent="-457200" algn="l" defTabSz="914400" rtl="0" eaLnBrk="1" fontAlgn="base" latinLnBrk="0" hangingPunct="1">
              <a:lnSpc>
                <a:spcPct val="100000"/>
              </a:lnSpc>
              <a:spcBef>
                <a:spcPct val="0"/>
              </a:spcBef>
              <a:spcAft>
                <a:spcPct val="0"/>
              </a:spcAft>
              <a:buClrTx/>
              <a:buSzTx/>
              <a:buFontTx/>
              <a:buNone/>
              <a:tabLst/>
              <a:defRPr/>
            </a:pPr>
            <a:r>
              <a:rPr kumimoji="0" lang="es-BO" sz="1600" b="1" i="0" u="none" strike="noStrike" kern="1200" cap="none" spc="0" normalizeH="0" baseline="0" noProof="0">
                <a:ln>
                  <a:noFill/>
                </a:ln>
                <a:solidFill>
                  <a:prstClr val="white"/>
                </a:solidFill>
                <a:effectLst/>
                <a:uLnTx/>
                <a:uFillTx/>
                <a:latin typeface="Times New Roman" pitchFamily="18" charset="0"/>
                <a:ea typeface="+mn-ea"/>
                <a:cs typeface="Arial" charset="0"/>
              </a:rPr>
              <a:t>Director CIPAF</a:t>
            </a:r>
          </a:p>
          <a:p>
            <a:pPr marL="457200" marR="0" lvl="0" indent="-457200" algn="l" defTabSz="914400" rtl="0" eaLnBrk="1" fontAlgn="base" latinLnBrk="0" hangingPunct="1">
              <a:lnSpc>
                <a:spcPct val="100000"/>
              </a:lnSpc>
              <a:spcBef>
                <a:spcPct val="0"/>
              </a:spcBef>
              <a:spcAft>
                <a:spcPct val="0"/>
              </a:spcAft>
              <a:buClrTx/>
              <a:buSzTx/>
              <a:buFontTx/>
              <a:buNone/>
              <a:tabLst/>
              <a:defRPr/>
            </a:pPr>
            <a:r>
              <a:rPr kumimoji="0" lang="es-BO" sz="1600" b="1" i="0" u="none" strike="noStrike" kern="1200" cap="none" spc="0" normalizeH="0" baseline="0" noProof="0">
                <a:ln>
                  <a:noFill/>
                </a:ln>
                <a:solidFill>
                  <a:prstClr val="white"/>
                </a:solidFill>
                <a:effectLst/>
                <a:uLnTx/>
                <a:uFillTx/>
                <a:latin typeface="Times New Roman" pitchFamily="18" charset="0"/>
                <a:ea typeface="+mn-ea"/>
                <a:cs typeface="Arial" charset="0"/>
              </a:rPr>
              <a:t>Coord. del PROFEDER</a:t>
            </a:r>
            <a:endParaRPr kumimoji="0" lang="es-ES" sz="1600" b="0" i="0" u="none" strike="noStrike" kern="1200" cap="none" spc="0" normalizeH="0" baseline="0" noProof="0">
              <a:ln>
                <a:noFill/>
              </a:ln>
              <a:solidFill>
                <a:prstClr val="white"/>
              </a:solidFill>
              <a:effectLst/>
              <a:uLnTx/>
              <a:uFillTx/>
              <a:latin typeface="Times New Roman" pitchFamily="18" charset="0"/>
              <a:ea typeface="+mn-ea"/>
              <a:cs typeface="Arial" charset="0"/>
            </a:endParaRPr>
          </a:p>
        </p:txBody>
      </p:sp>
      <p:sp>
        <p:nvSpPr>
          <p:cNvPr id="13326" name="Text Box 13"/>
          <p:cNvSpPr txBox="1">
            <a:spLocks noChangeArrowheads="1"/>
          </p:cNvSpPr>
          <p:nvPr/>
        </p:nvSpPr>
        <p:spPr bwMode="ltGray">
          <a:xfrm>
            <a:off x="6732588" y="1557338"/>
            <a:ext cx="2411412" cy="641350"/>
          </a:xfrm>
          <a:prstGeom prst="rect">
            <a:avLst/>
          </a:prstGeom>
          <a:noFill/>
          <a:ln w="12700">
            <a:noFill/>
            <a:miter lim="800000"/>
            <a:headEnd type="none" w="sm" len="sm"/>
            <a:tailEnd type="none" w="sm" len="sm"/>
          </a:ln>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s-AR" sz="3600" b="0" i="0" u="none" strike="noStrike" kern="1200" cap="none" spc="0" normalizeH="0" baseline="0" noProof="0">
              <a:ln>
                <a:noFill/>
              </a:ln>
              <a:solidFill>
                <a:prstClr val="black"/>
              </a:solidFill>
              <a:effectLst/>
              <a:uLnTx/>
              <a:uFillTx/>
              <a:latin typeface="Times New Roman" pitchFamily="18" charset="0"/>
              <a:ea typeface="+mn-ea"/>
              <a:cs typeface="Arial" charset="0"/>
            </a:endParaRPr>
          </a:p>
        </p:txBody>
      </p:sp>
      <p:sp>
        <p:nvSpPr>
          <p:cNvPr id="44046" name="Text Box 14"/>
          <p:cNvSpPr txBox="1">
            <a:spLocks noChangeArrowheads="1"/>
          </p:cNvSpPr>
          <p:nvPr/>
        </p:nvSpPr>
        <p:spPr bwMode="ltGray">
          <a:xfrm>
            <a:off x="6804025" y="549275"/>
            <a:ext cx="2339975" cy="2230438"/>
          </a:xfrm>
          <a:prstGeom prst="rect">
            <a:avLst/>
          </a:prstGeom>
          <a:noFill/>
          <a:ln w="12700">
            <a:noFill/>
            <a:miter lim="800000"/>
            <a:headEnd type="none" w="sm" len="sm"/>
            <a:tailEnd type="none" w="sm" len="sm"/>
          </a:ln>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s-ES" sz="1800" b="1" i="0" u="sng" strike="noStrike" kern="1200" cap="none" spc="0" normalizeH="0" baseline="0" noProof="0">
                <a:ln>
                  <a:noFill/>
                </a:ln>
                <a:solidFill>
                  <a:prstClr val="white"/>
                </a:solidFill>
                <a:effectLst/>
                <a:uLnTx/>
                <a:uFillTx/>
                <a:latin typeface="Times New Roman" pitchFamily="18" charset="0"/>
                <a:ea typeface="+mn-ea"/>
                <a:cs typeface="Arial" charset="0"/>
              </a:rPr>
              <a:t>Consejo Consultivo del Programa</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s-BO" sz="1600" b="1" i="0" u="none" strike="noStrike" kern="1200" cap="none" spc="0" normalizeH="0" baseline="0" noProof="0">
                <a:ln>
                  <a:noFill/>
                </a:ln>
                <a:solidFill>
                  <a:prstClr val="white"/>
                </a:solidFill>
                <a:effectLst/>
                <a:uLnTx/>
                <a:uFillTx/>
                <a:latin typeface="Times New Roman" pitchFamily="18" charset="0"/>
                <a:ea typeface="+mn-ea"/>
                <a:cs typeface="Arial" charset="0"/>
              </a:rPr>
              <a:t>a) Director del CIPAF</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s-BO" sz="1600" b="1" i="0" u="none" strike="noStrike" kern="1200" cap="none" spc="0" normalizeH="0" baseline="0" noProof="0">
                <a:ln>
                  <a:noFill/>
                </a:ln>
                <a:solidFill>
                  <a:prstClr val="white"/>
                </a:solidFill>
                <a:effectLst/>
                <a:uLnTx/>
                <a:uFillTx/>
                <a:latin typeface="Times New Roman" pitchFamily="18" charset="0"/>
                <a:ea typeface="+mn-ea"/>
                <a:cs typeface="Arial" charset="0"/>
              </a:rPr>
              <a:t>b) Directores de Institutos</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s-BO" sz="1600" b="1" i="0" u="none" strike="noStrike" kern="1200" cap="none" spc="0" normalizeH="0" baseline="0" noProof="0">
                <a:ln>
                  <a:noFill/>
                </a:ln>
                <a:solidFill>
                  <a:prstClr val="white"/>
                </a:solidFill>
                <a:effectLst/>
                <a:uLnTx/>
                <a:uFillTx/>
                <a:latin typeface="Times New Roman" pitchFamily="18" charset="0"/>
                <a:ea typeface="+mn-ea"/>
                <a:cs typeface="Arial" charset="0"/>
              </a:rPr>
              <a:t>c) Coordinador del ProFeDer</a:t>
            </a:r>
          </a:p>
        </p:txBody>
      </p:sp>
      <p:sp>
        <p:nvSpPr>
          <p:cNvPr id="44047" name="Text Box 15"/>
          <p:cNvSpPr txBox="1">
            <a:spLocks noChangeArrowheads="1"/>
          </p:cNvSpPr>
          <p:nvPr/>
        </p:nvSpPr>
        <p:spPr bwMode="ltGray">
          <a:xfrm>
            <a:off x="0" y="3716338"/>
            <a:ext cx="3203575" cy="2811462"/>
          </a:xfrm>
          <a:prstGeom prst="rect">
            <a:avLst/>
          </a:prstGeom>
          <a:noFill/>
          <a:ln w="12700">
            <a:noFill/>
            <a:miter lim="800000"/>
            <a:headEnd type="none" w="sm" len="sm"/>
            <a:tailEnd type="none" w="sm" len="sm"/>
          </a:ln>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s-ES" sz="1800" b="0" i="0" u="sng" strike="noStrike" kern="1200" cap="none" spc="0" normalizeH="0" baseline="0" noProof="0">
                <a:ln>
                  <a:noFill/>
                </a:ln>
                <a:solidFill>
                  <a:prstClr val="white"/>
                </a:solidFill>
                <a:effectLst/>
                <a:uLnTx/>
                <a:uFillTx/>
                <a:latin typeface="Times New Roman" pitchFamily="18" charset="0"/>
                <a:ea typeface="+mn-ea"/>
                <a:cs typeface="Arial" charset="0"/>
              </a:rPr>
              <a:t>Consejo Asesor de Instituto</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s-BO" sz="1600" b="1" i="0" u="none" strike="noStrike" kern="1200" cap="none" spc="0" normalizeH="0" baseline="0" noProof="0">
                <a:ln>
                  <a:noFill/>
                </a:ln>
                <a:solidFill>
                  <a:prstClr val="white"/>
                </a:solidFill>
                <a:effectLst/>
                <a:uLnTx/>
                <a:uFillTx/>
                <a:latin typeface="Times New Roman" pitchFamily="18" charset="0"/>
                <a:ea typeface="+mn-ea"/>
                <a:cs typeface="Arial" charset="0"/>
              </a:rPr>
              <a:t>1 Rep. de Org. de PAF de cada provincia</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s-BO" sz="1600" b="1" i="0" u="none" strike="noStrike" kern="1200" cap="none" spc="0" normalizeH="0" baseline="0" noProof="0">
                <a:ln>
                  <a:noFill/>
                </a:ln>
                <a:solidFill>
                  <a:prstClr val="white"/>
                </a:solidFill>
                <a:effectLst/>
                <a:uLnTx/>
                <a:uFillTx/>
                <a:latin typeface="Times New Roman" pitchFamily="18" charset="0"/>
                <a:ea typeface="+mn-ea"/>
                <a:cs typeface="Arial" charset="0"/>
              </a:rPr>
              <a:t>3 Rep. de ONGs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s-BO" sz="1600" b="1" i="0" u="none" strike="noStrike" kern="1200" cap="none" spc="0" normalizeH="0" baseline="0" noProof="0">
                <a:ln>
                  <a:noFill/>
                </a:ln>
                <a:solidFill>
                  <a:prstClr val="white"/>
                </a:solidFill>
                <a:effectLst/>
                <a:uLnTx/>
                <a:uFillTx/>
                <a:latin typeface="Times New Roman" pitchFamily="18" charset="0"/>
                <a:ea typeface="+mn-ea"/>
                <a:cs typeface="Arial" charset="0"/>
              </a:rPr>
              <a:t>1 Rep. de Gob. De cada provincia</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s-BO" sz="1600" b="1" i="0" u="none" strike="noStrike" kern="1200" cap="none" spc="0" normalizeH="0" baseline="0" noProof="0">
                <a:ln>
                  <a:noFill/>
                </a:ln>
                <a:solidFill>
                  <a:prstClr val="white"/>
                </a:solidFill>
                <a:effectLst/>
                <a:uLnTx/>
                <a:uFillTx/>
                <a:latin typeface="Times New Roman" pitchFamily="18" charset="0"/>
                <a:ea typeface="+mn-ea"/>
                <a:cs typeface="Arial" charset="0"/>
              </a:rPr>
              <a:t>1 Rep. del Sector de C y T.</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s-BO" sz="1600" b="1" i="0" u="none" strike="noStrike" kern="1200" cap="none" spc="0" normalizeH="0" baseline="0" noProof="0">
                <a:ln>
                  <a:noFill/>
                </a:ln>
                <a:solidFill>
                  <a:prstClr val="white"/>
                </a:solidFill>
                <a:effectLst/>
                <a:uLnTx/>
                <a:uFillTx/>
                <a:latin typeface="Times New Roman" pitchFamily="18" charset="0"/>
                <a:ea typeface="+mn-ea"/>
                <a:cs typeface="Arial" charset="0"/>
              </a:rPr>
              <a:t>1 Rep. De SSDAF Deleg. provinciales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s-BO" sz="1600" b="1" i="0" u="none" strike="noStrike" kern="1200" cap="none" spc="0" normalizeH="0" baseline="0" noProof="0">
                <a:ln>
                  <a:noFill/>
                </a:ln>
                <a:solidFill>
                  <a:prstClr val="white"/>
                </a:solidFill>
                <a:effectLst/>
                <a:uLnTx/>
                <a:uFillTx/>
                <a:latin typeface="Times New Roman" pitchFamily="18" charset="0"/>
                <a:ea typeface="+mn-ea"/>
                <a:cs typeface="Arial" charset="0"/>
              </a:rPr>
              <a:t>1 Rep. Programas para la PAF</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s-BO" sz="1600" b="1" i="0" u="none" strike="noStrike" kern="1200" cap="none" spc="0" normalizeH="0" baseline="0" noProof="0">
                <a:ln>
                  <a:noFill/>
                </a:ln>
                <a:solidFill>
                  <a:prstClr val="white"/>
                </a:solidFill>
                <a:effectLst/>
                <a:uLnTx/>
                <a:uFillTx/>
                <a:latin typeface="Times New Roman" pitchFamily="18" charset="0"/>
                <a:ea typeface="+mn-ea"/>
                <a:cs typeface="Arial" charset="0"/>
              </a:rPr>
              <a:t>1 Rep. Área extensión INTA</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s-BO" sz="1600" b="1" i="0" u="none" strike="noStrike" kern="1200" cap="none" spc="0" normalizeH="0" baseline="0" noProof="0">
                <a:ln>
                  <a:noFill/>
                </a:ln>
                <a:solidFill>
                  <a:prstClr val="white"/>
                </a:solidFill>
                <a:effectLst/>
                <a:uLnTx/>
                <a:uFillTx/>
                <a:latin typeface="Times New Roman" pitchFamily="18" charset="0"/>
                <a:ea typeface="+mn-ea"/>
                <a:cs typeface="Arial" charset="0"/>
              </a:rPr>
              <a:t> Director del IPAF </a:t>
            </a:r>
            <a:endParaRPr kumimoji="0" lang="es-ES" sz="1600" b="1" i="0" u="none" strike="noStrike" kern="1200" cap="none" spc="0" normalizeH="0" baseline="0" noProof="0">
              <a:ln>
                <a:noFill/>
              </a:ln>
              <a:solidFill>
                <a:prstClr val="white"/>
              </a:solidFill>
              <a:effectLst/>
              <a:uLnTx/>
              <a:uFillTx/>
              <a:latin typeface="Times New Roman" pitchFamily="18" charset="0"/>
              <a:ea typeface="+mn-ea"/>
              <a:cs typeface="Arial" charset="0"/>
            </a:endParaRPr>
          </a:p>
        </p:txBody>
      </p:sp>
      <p:sp>
        <p:nvSpPr>
          <p:cNvPr id="44048" name="Text Box 16"/>
          <p:cNvSpPr txBox="1">
            <a:spLocks noChangeArrowheads="1"/>
          </p:cNvSpPr>
          <p:nvPr/>
        </p:nvSpPr>
        <p:spPr bwMode="ltGray">
          <a:xfrm>
            <a:off x="5724525" y="4005263"/>
            <a:ext cx="3419475" cy="1711325"/>
          </a:xfrm>
          <a:prstGeom prst="rect">
            <a:avLst/>
          </a:prstGeom>
          <a:noFill/>
          <a:ln w="12700">
            <a:noFill/>
            <a:miter lim="800000"/>
            <a:headEnd type="none" w="sm" len="sm"/>
            <a:tailEnd type="none" w="sm" len="sm"/>
          </a:ln>
        </p:spPr>
        <p:txBody>
          <a:bodyPr>
            <a:spAutoFit/>
          </a:bodyPr>
          <a:lstStyle/>
          <a:p>
            <a:pPr marL="457200" marR="0" lvl="0" indent="-457200" algn="l" defTabSz="914400" rtl="0" eaLnBrk="1" fontAlgn="base" latinLnBrk="0" hangingPunct="1">
              <a:lnSpc>
                <a:spcPct val="100000"/>
              </a:lnSpc>
              <a:spcBef>
                <a:spcPct val="50000"/>
              </a:spcBef>
              <a:spcAft>
                <a:spcPct val="0"/>
              </a:spcAft>
              <a:buClrTx/>
              <a:buSzTx/>
              <a:buFontTx/>
              <a:buNone/>
              <a:tabLst/>
              <a:defRPr/>
            </a:pPr>
            <a:r>
              <a:rPr kumimoji="0" lang="es-ES" sz="1800" b="1" i="0" u="sng" strike="noStrike" kern="1200" cap="none" spc="0" normalizeH="0" baseline="0" noProof="0">
                <a:ln>
                  <a:noFill/>
                </a:ln>
                <a:solidFill>
                  <a:prstClr val="white"/>
                </a:solidFill>
                <a:effectLst/>
                <a:uLnTx/>
                <a:uFillTx/>
                <a:latin typeface="Times New Roman" pitchFamily="18" charset="0"/>
                <a:ea typeface="+mn-ea"/>
                <a:cs typeface="Arial" charset="0"/>
              </a:rPr>
              <a:t>Consejo Consultivo del Instituto:</a:t>
            </a:r>
            <a:endParaRPr kumimoji="0" lang="es-ES" sz="1600" b="1" i="0" u="none" strike="noStrike" kern="1200" cap="none" spc="0" normalizeH="0" baseline="0" noProof="0">
              <a:ln>
                <a:noFill/>
              </a:ln>
              <a:solidFill>
                <a:prstClr val="white"/>
              </a:solidFill>
              <a:effectLst/>
              <a:uLnTx/>
              <a:uFillTx/>
              <a:latin typeface="Times New Roman" pitchFamily="18" charset="0"/>
              <a:ea typeface="+mn-ea"/>
              <a:cs typeface="Arial" charset="0"/>
            </a:endParaRPr>
          </a:p>
          <a:p>
            <a:pPr marL="457200" marR="0" lvl="0" indent="-457200" algn="l" defTabSz="914400" rtl="0" eaLnBrk="1" fontAlgn="base" latinLnBrk="0" hangingPunct="1">
              <a:lnSpc>
                <a:spcPct val="100000"/>
              </a:lnSpc>
              <a:spcBef>
                <a:spcPct val="50000"/>
              </a:spcBef>
              <a:spcAft>
                <a:spcPct val="0"/>
              </a:spcAft>
              <a:buClrTx/>
              <a:buSzTx/>
              <a:buFontTx/>
              <a:buNone/>
              <a:tabLst/>
              <a:defRPr/>
            </a:pPr>
            <a:r>
              <a:rPr kumimoji="0" lang="es-ES" sz="1600" b="1" i="0" u="none" strike="noStrike" kern="1200" cap="none" spc="0" normalizeH="0" baseline="0" noProof="0">
                <a:ln>
                  <a:noFill/>
                </a:ln>
                <a:solidFill>
                  <a:prstClr val="white"/>
                </a:solidFill>
                <a:effectLst/>
                <a:uLnTx/>
                <a:uFillTx/>
                <a:latin typeface="Times New Roman" pitchFamily="18" charset="0"/>
                <a:ea typeface="+mn-ea"/>
                <a:cs typeface="Arial" charset="0"/>
              </a:rPr>
              <a:t>a) Los Directores Regionales del área de influencia del Centro</a:t>
            </a:r>
          </a:p>
          <a:p>
            <a:pPr marL="457200" marR="0" lvl="0" indent="-457200" algn="l" defTabSz="914400" rtl="0" eaLnBrk="1" fontAlgn="base" latinLnBrk="0" hangingPunct="1">
              <a:lnSpc>
                <a:spcPct val="100000"/>
              </a:lnSpc>
              <a:spcBef>
                <a:spcPct val="50000"/>
              </a:spcBef>
              <a:spcAft>
                <a:spcPct val="0"/>
              </a:spcAft>
              <a:buClrTx/>
              <a:buSzTx/>
              <a:buFontTx/>
              <a:buNone/>
              <a:tabLst/>
              <a:defRPr/>
            </a:pPr>
            <a:r>
              <a:rPr kumimoji="0" lang="es-ES" sz="1600" b="1" i="0" u="none" strike="noStrike" kern="1200" cap="none" spc="0" normalizeH="0" baseline="0" noProof="0">
                <a:ln>
                  <a:noFill/>
                </a:ln>
                <a:solidFill>
                  <a:prstClr val="white"/>
                </a:solidFill>
                <a:effectLst/>
                <a:uLnTx/>
                <a:uFillTx/>
                <a:latin typeface="Times New Roman" pitchFamily="18" charset="0"/>
                <a:ea typeface="+mn-ea"/>
                <a:cs typeface="Arial" charset="0"/>
              </a:rPr>
              <a:t>b) El Director del CIPAF</a:t>
            </a:r>
          </a:p>
          <a:p>
            <a:pPr marL="457200" marR="0" lvl="0" indent="-457200" algn="l" defTabSz="914400" rtl="0" eaLnBrk="1" fontAlgn="base" latinLnBrk="0" hangingPunct="1">
              <a:lnSpc>
                <a:spcPct val="100000"/>
              </a:lnSpc>
              <a:spcBef>
                <a:spcPct val="50000"/>
              </a:spcBef>
              <a:spcAft>
                <a:spcPct val="0"/>
              </a:spcAft>
              <a:buClrTx/>
              <a:buSzTx/>
              <a:buFontTx/>
              <a:buNone/>
              <a:tabLst/>
              <a:defRPr/>
            </a:pPr>
            <a:r>
              <a:rPr kumimoji="0" lang="es-ES" sz="1600" b="1" i="0" u="none" strike="noStrike" kern="1200" cap="none" spc="0" normalizeH="0" baseline="0" noProof="0">
                <a:ln>
                  <a:noFill/>
                </a:ln>
                <a:solidFill>
                  <a:prstClr val="white"/>
                </a:solidFill>
                <a:effectLst/>
                <a:uLnTx/>
                <a:uFillTx/>
                <a:latin typeface="Times New Roman" pitchFamily="18" charset="0"/>
                <a:ea typeface="+mn-ea"/>
                <a:cs typeface="Arial" charset="0"/>
              </a:rPr>
              <a:t>c) El Director del IPAF</a:t>
            </a:r>
          </a:p>
        </p:txBody>
      </p:sp>
      <p:grpSp>
        <p:nvGrpSpPr>
          <p:cNvPr id="2" name="Group 17"/>
          <p:cNvGrpSpPr>
            <a:grpSpLocks/>
          </p:cNvGrpSpPr>
          <p:nvPr/>
        </p:nvGrpSpPr>
        <p:grpSpPr bwMode="auto">
          <a:xfrm>
            <a:off x="2987675" y="2420938"/>
            <a:ext cx="2593975" cy="3359150"/>
            <a:chOff x="1791" y="1525"/>
            <a:chExt cx="1634" cy="2116"/>
          </a:xfrm>
        </p:grpSpPr>
        <p:sp>
          <p:nvSpPr>
            <p:cNvPr id="13331" name="AutoShape 18"/>
            <p:cNvSpPr>
              <a:spLocks noChangeArrowheads="1"/>
            </p:cNvSpPr>
            <p:nvPr/>
          </p:nvSpPr>
          <p:spPr bwMode="ltGray">
            <a:xfrm>
              <a:off x="2381" y="1525"/>
              <a:ext cx="181" cy="1497"/>
            </a:xfrm>
            <a:prstGeom prst="upDownArrow">
              <a:avLst>
                <a:gd name="adj1" fmla="val 50000"/>
                <a:gd name="adj2" fmla="val 165414"/>
              </a:avLst>
            </a:prstGeom>
            <a:solidFill>
              <a:schemeClr val="accent1"/>
            </a:solidFill>
            <a:ln w="12700">
              <a:solidFill>
                <a:schemeClr val="tx1"/>
              </a:solidFill>
              <a:miter lim="800000"/>
              <a:headEnd type="none" w="sm" len="sm"/>
              <a:tailEnd type="none" w="sm" len="sm"/>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AR" sz="1800" b="0" i="0" u="none" strike="noStrike" kern="1200" cap="none" spc="0" normalizeH="0" baseline="0" noProof="0">
                <a:ln>
                  <a:noFill/>
                </a:ln>
                <a:solidFill>
                  <a:prstClr val="black"/>
                </a:solidFill>
                <a:effectLst/>
                <a:uLnTx/>
                <a:uFillTx/>
                <a:latin typeface="Arial" charset="0"/>
                <a:ea typeface="+mn-ea"/>
                <a:cs typeface="Arial" charset="0"/>
              </a:endParaRPr>
            </a:p>
          </p:txBody>
        </p:sp>
        <p:grpSp>
          <p:nvGrpSpPr>
            <p:cNvPr id="13332" name="Group 19"/>
            <p:cNvGrpSpPr>
              <a:grpSpLocks/>
            </p:cNvGrpSpPr>
            <p:nvPr/>
          </p:nvGrpSpPr>
          <p:grpSpPr bwMode="auto">
            <a:xfrm>
              <a:off x="1791" y="2478"/>
              <a:ext cx="1634" cy="1163"/>
              <a:chOff x="1791" y="2478"/>
              <a:chExt cx="1634" cy="1163"/>
            </a:xfrm>
          </p:grpSpPr>
          <p:sp>
            <p:nvSpPr>
              <p:cNvPr id="13333" name="Text Box 20"/>
              <p:cNvSpPr txBox="1">
                <a:spLocks noChangeArrowheads="1"/>
              </p:cNvSpPr>
              <p:nvPr/>
            </p:nvSpPr>
            <p:spPr bwMode="ltGray">
              <a:xfrm>
                <a:off x="1791" y="3113"/>
                <a:ext cx="726" cy="528"/>
              </a:xfrm>
              <a:prstGeom prst="rect">
                <a:avLst/>
              </a:prstGeom>
              <a:solidFill>
                <a:schemeClr val="accent1"/>
              </a:solidFill>
              <a:ln w="12700">
                <a:solidFill>
                  <a:srgbClr val="000000"/>
                </a:solidFill>
                <a:miter lim="800000"/>
                <a:headEnd type="none" w="sm" len="sm"/>
                <a:tailEnd type="none" w="sm" len="sm"/>
              </a:ln>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s-ES" sz="1600" b="1" i="0" u="none" strike="noStrike" kern="1200" cap="none" spc="0" normalizeH="0" baseline="0" noProof="0">
                    <a:ln>
                      <a:noFill/>
                    </a:ln>
                    <a:solidFill>
                      <a:srgbClr val="000000"/>
                    </a:solidFill>
                    <a:effectLst/>
                    <a:uLnTx/>
                    <a:uFillTx/>
                    <a:latin typeface="Times New Roman" pitchFamily="18" charset="0"/>
                    <a:ea typeface="+mn-ea"/>
                    <a:cs typeface="Arial" charset="0"/>
                  </a:rPr>
                  <a:t>Proyectos o Módulos de EEA</a:t>
                </a:r>
              </a:p>
            </p:txBody>
          </p:sp>
          <p:sp>
            <p:nvSpPr>
              <p:cNvPr id="13334" name="Text Box 21"/>
              <p:cNvSpPr txBox="1">
                <a:spLocks noChangeArrowheads="1"/>
              </p:cNvSpPr>
              <p:nvPr/>
            </p:nvSpPr>
            <p:spPr bwMode="ltGray">
              <a:xfrm>
                <a:off x="2699" y="3113"/>
                <a:ext cx="726" cy="528"/>
              </a:xfrm>
              <a:prstGeom prst="rect">
                <a:avLst/>
              </a:prstGeom>
              <a:solidFill>
                <a:schemeClr val="accent1"/>
              </a:solidFill>
              <a:ln w="12700">
                <a:solidFill>
                  <a:srgbClr val="000000"/>
                </a:solidFill>
                <a:miter lim="800000"/>
                <a:headEnd type="none" w="sm" len="sm"/>
                <a:tailEnd type="none" w="sm" len="sm"/>
              </a:ln>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s-ES" sz="1600" b="1" i="0" u="none" strike="noStrike" kern="1200" cap="none" spc="0" normalizeH="0" baseline="0" noProof="0">
                    <a:ln>
                      <a:noFill/>
                    </a:ln>
                    <a:solidFill>
                      <a:srgbClr val="000000"/>
                    </a:solidFill>
                    <a:effectLst/>
                    <a:uLnTx/>
                    <a:uFillTx/>
                    <a:latin typeface="Times New Roman" pitchFamily="18" charset="0"/>
                    <a:ea typeface="+mn-ea"/>
                    <a:cs typeface="Arial" charset="0"/>
                  </a:rPr>
                  <a:t>Proyectos o Módulos de EEA</a:t>
                </a:r>
              </a:p>
            </p:txBody>
          </p:sp>
          <p:sp>
            <p:nvSpPr>
              <p:cNvPr id="13335" name="AutoShape 22"/>
              <p:cNvSpPr>
                <a:spLocks noChangeArrowheads="1"/>
              </p:cNvSpPr>
              <p:nvPr/>
            </p:nvSpPr>
            <p:spPr bwMode="ltGray">
              <a:xfrm>
                <a:off x="2517" y="3339"/>
                <a:ext cx="182" cy="91"/>
              </a:xfrm>
              <a:prstGeom prst="leftRightArrow">
                <a:avLst>
                  <a:gd name="adj1" fmla="val 50000"/>
                  <a:gd name="adj2" fmla="val 40000"/>
                </a:avLst>
              </a:prstGeom>
              <a:solidFill>
                <a:schemeClr val="accent1"/>
              </a:solidFill>
              <a:ln w="12700">
                <a:solidFill>
                  <a:schemeClr val="tx1"/>
                </a:solidFill>
                <a:miter lim="800000"/>
                <a:headEnd type="none" w="sm" len="sm"/>
                <a:tailEnd type="none" w="sm" len="sm"/>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AR" sz="18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13336" name="AutoShape 23"/>
              <p:cNvSpPr>
                <a:spLocks noChangeArrowheads="1"/>
              </p:cNvSpPr>
              <p:nvPr/>
            </p:nvSpPr>
            <p:spPr bwMode="ltGray">
              <a:xfrm>
                <a:off x="3061" y="2478"/>
                <a:ext cx="136" cy="544"/>
              </a:xfrm>
              <a:prstGeom prst="upDownArrow">
                <a:avLst>
                  <a:gd name="adj1" fmla="val 50000"/>
                  <a:gd name="adj2" fmla="val 80000"/>
                </a:avLst>
              </a:prstGeom>
              <a:solidFill>
                <a:schemeClr val="accent1"/>
              </a:solidFill>
              <a:ln w="12700">
                <a:solidFill>
                  <a:schemeClr val="tx1"/>
                </a:solidFill>
                <a:miter lim="800000"/>
                <a:headEnd type="none" w="sm" len="sm"/>
                <a:tailEnd type="none" w="sm" len="sm"/>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AR" sz="1800" b="0" i="0" u="none" strike="noStrike" kern="1200" cap="none" spc="0" normalizeH="0" baseline="0" noProof="0">
                  <a:ln>
                    <a:noFill/>
                  </a:ln>
                  <a:solidFill>
                    <a:prstClr val="black"/>
                  </a:solidFill>
                  <a:effectLst/>
                  <a:uLnTx/>
                  <a:uFillTx/>
                  <a:latin typeface="Arial" charset="0"/>
                  <a:ea typeface="+mn-ea"/>
                  <a:cs typeface="Arial" charset="0"/>
                </a:endParaRPr>
              </a:p>
            </p:txBody>
          </p:sp>
        </p:grpSp>
      </p:grpSp>
    </p:spTree>
    <p:extLst>
      <p:ext uri="{BB962C8B-B14F-4D97-AF65-F5344CB8AC3E}">
        <p14:creationId xmlns:p14="http://schemas.microsoft.com/office/powerpoint/2010/main" val="2297315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4039"/>
                                        </p:tgtEl>
                                        <p:attrNameLst>
                                          <p:attrName>style.visibility</p:attrName>
                                        </p:attrNameLst>
                                      </p:cBhvr>
                                      <p:to>
                                        <p:strVal val="visible"/>
                                      </p:to>
                                    </p:set>
                                    <p:animEffect transition="in" filter="box(in)">
                                      <p:cBhvr>
                                        <p:cTn id="7" dur="500"/>
                                        <p:tgtEl>
                                          <p:spTgt spid="44039"/>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44041"/>
                                        </p:tgtEl>
                                        <p:attrNameLst>
                                          <p:attrName>style.visibility</p:attrName>
                                        </p:attrNameLst>
                                      </p:cBhvr>
                                      <p:to>
                                        <p:strVal val="visible"/>
                                      </p:to>
                                    </p:set>
                                    <p:animEffect transition="in" filter="box(in)">
                                      <p:cBhvr>
                                        <p:cTn id="10" dur="500"/>
                                        <p:tgtEl>
                                          <p:spTgt spid="44041"/>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44040"/>
                                        </p:tgtEl>
                                        <p:attrNameLst>
                                          <p:attrName>style.visibility</p:attrName>
                                        </p:attrNameLst>
                                      </p:cBhvr>
                                      <p:to>
                                        <p:strVal val="visible"/>
                                      </p:to>
                                    </p:set>
                                    <p:animEffect transition="in" filter="box(in)">
                                      <p:cBhvr>
                                        <p:cTn id="15" dur="500"/>
                                        <p:tgtEl>
                                          <p:spTgt spid="44040"/>
                                        </p:tgtEl>
                                      </p:cBhvr>
                                    </p:animEffect>
                                  </p:childTnLst>
                                </p:cTn>
                              </p:par>
                              <p:par>
                                <p:cTn id="16" presetID="4" presetClass="entr" presetSubtype="16" fill="hold" grpId="0" nodeType="withEffect">
                                  <p:stCondLst>
                                    <p:cond delay="0"/>
                                  </p:stCondLst>
                                  <p:childTnLst>
                                    <p:set>
                                      <p:cBhvr>
                                        <p:cTn id="17" dur="1" fill="hold">
                                          <p:stCondLst>
                                            <p:cond delay="0"/>
                                          </p:stCondLst>
                                        </p:cTn>
                                        <p:tgtEl>
                                          <p:spTgt spid="44043"/>
                                        </p:tgtEl>
                                        <p:attrNameLst>
                                          <p:attrName>style.visibility</p:attrName>
                                        </p:attrNameLst>
                                      </p:cBhvr>
                                      <p:to>
                                        <p:strVal val="visible"/>
                                      </p:to>
                                    </p:set>
                                    <p:animEffect transition="in" filter="box(in)">
                                      <p:cBhvr>
                                        <p:cTn id="18" dur="500"/>
                                        <p:tgtEl>
                                          <p:spTgt spid="44043"/>
                                        </p:tgtEl>
                                      </p:cBhvr>
                                    </p:animEffect>
                                  </p:childTnLst>
                                </p:cTn>
                              </p:par>
                            </p:childTnLst>
                          </p:cTn>
                        </p:par>
                      </p:childTnLst>
                    </p:cTn>
                  </p:par>
                  <p:par>
                    <p:cTn id="19" fill="hold">
                      <p:stCondLst>
                        <p:cond delay="indefinite"/>
                      </p:stCondLst>
                      <p:childTnLst>
                        <p:par>
                          <p:cTn id="20" fill="hold">
                            <p:stCondLst>
                              <p:cond delay="0"/>
                            </p:stCondLst>
                            <p:childTnLst>
                              <p:par>
                                <p:cTn id="21" presetID="4" presetClass="entr" presetSubtype="16" fill="hold" grpId="0" nodeType="clickEffect">
                                  <p:stCondLst>
                                    <p:cond delay="0"/>
                                  </p:stCondLst>
                                  <p:childTnLst>
                                    <p:set>
                                      <p:cBhvr>
                                        <p:cTn id="22" dur="1" fill="hold">
                                          <p:stCondLst>
                                            <p:cond delay="0"/>
                                          </p:stCondLst>
                                        </p:cTn>
                                        <p:tgtEl>
                                          <p:spTgt spid="44046"/>
                                        </p:tgtEl>
                                        <p:attrNameLst>
                                          <p:attrName>style.visibility</p:attrName>
                                        </p:attrNameLst>
                                      </p:cBhvr>
                                      <p:to>
                                        <p:strVal val="visible"/>
                                      </p:to>
                                    </p:set>
                                    <p:animEffect transition="in" filter="box(in)">
                                      <p:cBhvr>
                                        <p:cTn id="23" dur="500"/>
                                        <p:tgtEl>
                                          <p:spTgt spid="44046"/>
                                        </p:tgtEl>
                                      </p:cBhvr>
                                    </p:animEffect>
                                  </p:childTnLst>
                                </p:cTn>
                              </p:par>
                            </p:childTnLst>
                          </p:cTn>
                        </p:par>
                      </p:childTnLst>
                    </p:cTn>
                  </p:par>
                  <p:par>
                    <p:cTn id="24" fill="hold">
                      <p:stCondLst>
                        <p:cond delay="indefinite"/>
                      </p:stCondLst>
                      <p:childTnLst>
                        <p:par>
                          <p:cTn id="25" fill="hold">
                            <p:stCondLst>
                              <p:cond delay="0"/>
                            </p:stCondLst>
                            <p:childTnLst>
                              <p:par>
                                <p:cTn id="26" presetID="4" presetClass="entr" presetSubtype="16" fill="hold" grpId="0" nodeType="clickEffect">
                                  <p:stCondLst>
                                    <p:cond delay="0"/>
                                  </p:stCondLst>
                                  <p:childTnLst>
                                    <p:set>
                                      <p:cBhvr>
                                        <p:cTn id="27" dur="1" fill="hold">
                                          <p:stCondLst>
                                            <p:cond delay="0"/>
                                          </p:stCondLst>
                                        </p:cTn>
                                        <p:tgtEl>
                                          <p:spTgt spid="44044"/>
                                        </p:tgtEl>
                                        <p:attrNameLst>
                                          <p:attrName>style.visibility</p:attrName>
                                        </p:attrNameLst>
                                      </p:cBhvr>
                                      <p:to>
                                        <p:strVal val="visible"/>
                                      </p:to>
                                    </p:set>
                                    <p:animEffect transition="in" filter="box(in)">
                                      <p:cBhvr>
                                        <p:cTn id="28" dur="500"/>
                                        <p:tgtEl>
                                          <p:spTgt spid="44044"/>
                                        </p:tgtEl>
                                      </p:cBhvr>
                                    </p:animEffect>
                                  </p:childTnLst>
                                </p:cTn>
                              </p:par>
                            </p:childTnLst>
                          </p:cTn>
                        </p:par>
                      </p:childTnLst>
                    </p:cTn>
                  </p:par>
                  <p:par>
                    <p:cTn id="29" fill="hold">
                      <p:stCondLst>
                        <p:cond delay="indefinite"/>
                      </p:stCondLst>
                      <p:childTnLst>
                        <p:par>
                          <p:cTn id="30" fill="hold">
                            <p:stCondLst>
                              <p:cond delay="0"/>
                            </p:stCondLst>
                            <p:childTnLst>
                              <p:par>
                                <p:cTn id="31" presetID="4" presetClass="entr" presetSubtype="16" fill="hold" grpId="0" nodeType="clickEffect">
                                  <p:stCondLst>
                                    <p:cond delay="0"/>
                                  </p:stCondLst>
                                  <p:childTnLst>
                                    <p:set>
                                      <p:cBhvr>
                                        <p:cTn id="32" dur="1" fill="hold">
                                          <p:stCondLst>
                                            <p:cond delay="0"/>
                                          </p:stCondLst>
                                        </p:cTn>
                                        <p:tgtEl>
                                          <p:spTgt spid="44042"/>
                                        </p:tgtEl>
                                        <p:attrNameLst>
                                          <p:attrName>style.visibility</p:attrName>
                                        </p:attrNameLst>
                                      </p:cBhvr>
                                      <p:to>
                                        <p:strVal val="visible"/>
                                      </p:to>
                                    </p:set>
                                    <p:animEffect transition="in" filter="box(in)">
                                      <p:cBhvr>
                                        <p:cTn id="33" dur="500"/>
                                        <p:tgtEl>
                                          <p:spTgt spid="44042"/>
                                        </p:tgtEl>
                                      </p:cBhvr>
                                    </p:animEffect>
                                  </p:childTnLst>
                                </p:cTn>
                              </p:par>
                            </p:childTnLst>
                          </p:cTn>
                        </p:par>
                      </p:childTnLst>
                    </p:cTn>
                  </p:par>
                  <p:par>
                    <p:cTn id="34" fill="hold">
                      <p:stCondLst>
                        <p:cond delay="indefinite"/>
                      </p:stCondLst>
                      <p:childTnLst>
                        <p:par>
                          <p:cTn id="35" fill="hold">
                            <p:stCondLst>
                              <p:cond delay="0"/>
                            </p:stCondLst>
                            <p:childTnLst>
                              <p:par>
                                <p:cTn id="36" presetID="4" presetClass="entr" presetSubtype="16" fill="hold" grpId="0" nodeType="clickEffect">
                                  <p:stCondLst>
                                    <p:cond delay="0"/>
                                  </p:stCondLst>
                                  <p:childTnLst>
                                    <p:set>
                                      <p:cBhvr>
                                        <p:cTn id="37" dur="1" fill="hold">
                                          <p:stCondLst>
                                            <p:cond delay="0"/>
                                          </p:stCondLst>
                                        </p:cTn>
                                        <p:tgtEl>
                                          <p:spTgt spid="44048"/>
                                        </p:tgtEl>
                                        <p:attrNameLst>
                                          <p:attrName>style.visibility</p:attrName>
                                        </p:attrNameLst>
                                      </p:cBhvr>
                                      <p:to>
                                        <p:strVal val="visible"/>
                                      </p:to>
                                    </p:set>
                                    <p:animEffect transition="in" filter="box(in)">
                                      <p:cBhvr>
                                        <p:cTn id="38" dur="500"/>
                                        <p:tgtEl>
                                          <p:spTgt spid="44048"/>
                                        </p:tgtEl>
                                      </p:cBhvr>
                                    </p:animEffect>
                                  </p:childTnLst>
                                </p:cTn>
                              </p:par>
                            </p:childTnLst>
                          </p:cTn>
                        </p:par>
                      </p:childTnLst>
                    </p:cTn>
                  </p:par>
                  <p:par>
                    <p:cTn id="39" fill="hold">
                      <p:stCondLst>
                        <p:cond delay="indefinite"/>
                      </p:stCondLst>
                      <p:childTnLst>
                        <p:par>
                          <p:cTn id="40" fill="hold">
                            <p:stCondLst>
                              <p:cond delay="0"/>
                            </p:stCondLst>
                            <p:childTnLst>
                              <p:par>
                                <p:cTn id="41" presetID="4" presetClass="entr" presetSubtype="16" fill="hold" grpId="0" nodeType="clickEffect">
                                  <p:stCondLst>
                                    <p:cond delay="0"/>
                                  </p:stCondLst>
                                  <p:childTnLst>
                                    <p:set>
                                      <p:cBhvr>
                                        <p:cTn id="42" dur="1" fill="hold">
                                          <p:stCondLst>
                                            <p:cond delay="0"/>
                                          </p:stCondLst>
                                        </p:cTn>
                                        <p:tgtEl>
                                          <p:spTgt spid="44047"/>
                                        </p:tgtEl>
                                        <p:attrNameLst>
                                          <p:attrName>style.visibility</p:attrName>
                                        </p:attrNameLst>
                                      </p:cBhvr>
                                      <p:to>
                                        <p:strVal val="visible"/>
                                      </p:to>
                                    </p:set>
                                    <p:animEffect transition="in" filter="box(in)">
                                      <p:cBhvr>
                                        <p:cTn id="43" dur="500"/>
                                        <p:tgtEl>
                                          <p:spTgt spid="44047"/>
                                        </p:tgtEl>
                                      </p:cBhvr>
                                    </p:animEffect>
                                  </p:childTnLst>
                                </p:cTn>
                              </p:par>
                            </p:childTnLst>
                          </p:cTn>
                        </p:par>
                      </p:childTnLst>
                    </p:cTn>
                  </p:par>
                  <p:par>
                    <p:cTn id="44" fill="hold">
                      <p:stCondLst>
                        <p:cond delay="indefinite"/>
                      </p:stCondLst>
                      <p:childTnLst>
                        <p:par>
                          <p:cTn id="45" fill="hold">
                            <p:stCondLst>
                              <p:cond delay="0"/>
                            </p:stCondLst>
                            <p:childTnLst>
                              <p:par>
                                <p:cTn id="46" presetID="4" presetClass="entr" presetSubtype="16" fill="hold" nodeType="clickEffect">
                                  <p:stCondLst>
                                    <p:cond delay="0"/>
                                  </p:stCondLst>
                                  <p:childTnLst>
                                    <p:set>
                                      <p:cBhvr>
                                        <p:cTn id="47" dur="1" fill="hold">
                                          <p:stCondLst>
                                            <p:cond delay="0"/>
                                          </p:stCondLst>
                                        </p:cTn>
                                        <p:tgtEl>
                                          <p:spTgt spid="2"/>
                                        </p:tgtEl>
                                        <p:attrNameLst>
                                          <p:attrName>style.visibility</p:attrName>
                                        </p:attrNameLst>
                                      </p:cBhvr>
                                      <p:to>
                                        <p:strVal val="visible"/>
                                      </p:to>
                                    </p:set>
                                    <p:animEffect transition="in" filter="box(in)">
                                      <p:cBhvr>
                                        <p:cTn id="4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9" grpId="0"/>
      <p:bldP spid="44040" grpId="0" animBg="1"/>
      <p:bldP spid="44041" grpId="0" animBg="1"/>
      <p:bldP spid="44042" grpId="0"/>
      <p:bldP spid="44043" grpId="0" animBg="1"/>
      <p:bldP spid="44044" grpId="0"/>
      <p:bldP spid="44046" grpId="0"/>
      <p:bldP spid="44047" grpId="0"/>
      <p:bldP spid="44048" grpId="0"/>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bg>
      <p:bgPr>
        <a:solidFill>
          <a:schemeClr val="accent6"/>
        </a:solidFill>
        <a:effectLst/>
      </p:bgPr>
    </p:bg>
    <p:spTree>
      <p:nvGrpSpPr>
        <p:cNvPr id="1" name=""/>
        <p:cNvGrpSpPr/>
        <p:nvPr/>
      </p:nvGrpSpPr>
      <p:grpSpPr>
        <a:xfrm>
          <a:off x="0" y="0"/>
          <a:ext cx="0" cy="0"/>
          <a:chOff x="0" y="0"/>
          <a:chExt cx="0" cy="0"/>
        </a:xfrm>
      </p:grpSpPr>
      <p:sp>
        <p:nvSpPr>
          <p:cNvPr id="8194" name="Rectangle 2"/>
          <p:cNvSpPr>
            <a:spLocks noGrp="1" noRot="1" noChangeArrowheads="1"/>
          </p:cNvSpPr>
          <p:nvPr>
            <p:ph type="title"/>
          </p:nvPr>
        </p:nvSpPr>
        <p:spPr>
          <a:solidFill>
            <a:srgbClr val="D7E4BD"/>
          </a:solidFill>
        </p:spPr>
        <p:txBody>
          <a:bodyPr>
            <a:normAutofit/>
          </a:bodyPr>
          <a:lstStyle/>
          <a:p>
            <a:pPr eaLnBrk="1" hangingPunct="1">
              <a:defRPr/>
            </a:pPr>
            <a:r>
              <a:rPr lang="es-ES" dirty="0"/>
              <a:t>Programas </a:t>
            </a:r>
          </a:p>
        </p:txBody>
      </p:sp>
      <p:sp>
        <p:nvSpPr>
          <p:cNvPr id="8195" name="Rectangle 3"/>
          <p:cNvSpPr>
            <a:spLocks noGrp="1" noRot="1" noChangeArrowheads="1"/>
          </p:cNvSpPr>
          <p:nvPr>
            <p:ph idx="1"/>
          </p:nvPr>
        </p:nvSpPr>
        <p:spPr>
          <a:solidFill>
            <a:schemeClr val="bg1"/>
          </a:solidFill>
        </p:spPr>
        <p:txBody>
          <a:bodyPr/>
          <a:lstStyle/>
          <a:p>
            <a:pPr algn="just" eaLnBrk="1" hangingPunct="1">
              <a:lnSpc>
                <a:spcPct val="80000"/>
              </a:lnSpc>
              <a:defRPr/>
            </a:pPr>
            <a:r>
              <a:rPr lang="es-ES" sz="2000" dirty="0"/>
              <a:t>El </a:t>
            </a:r>
            <a:r>
              <a:rPr lang="es-ES" sz="2000" b="1" dirty="0"/>
              <a:t>Programa Federal de Apoyo al Desarrollo Rural Sustentable</a:t>
            </a:r>
            <a:r>
              <a:rPr lang="es-ES" sz="2000" dirty="0"/>
              <a:t> </a:t>
            </a:r>
            <a:r>
              <a:rPr lang="es-ES" sz="2000" b="1" dirty="0"/>
              <a:t>(</a:t>
            </a:r>
            <a:r>
              <a:rPr lang="es-ES" sz="2000" b="1" dirty="0" err="1"/>
              <a:t>ProFeder</a:t>
            </a:r>
            <a:r>
              <a:rPr lang="es-ES" sz="2000" b="1" dirty="0"/>
              <a:t>)</a:t>
            </a:r>
            <a:r>
              <a:rPr lang="es-ES" sz="2000" dirty="0"/>
              <a:t> propone diferentes estrategias de trabajo con distintos grupos de productores: los subprogramas Cambio Rural, Pro-Huerta, Minifundio y </a:t>
            </a:r>
            <a:r>
              <a:rPr lang="es-ES" sz="2000" dirty="0" err="1"/>
              <a:t>Profam</a:t>
            </a:r>
            <a:r>
              <a:rPr lang="es-ES" sz="2000" dirty="0"/>
              <a:t>.  También se promueven </a:t>
            </a:r>
            <a:r>
              <a:rPr lang="es-ES" sz="2000" dirty="0">
                <a:hlinkClick r:id="rId3"/>
              </a:rPr>
              <a:t>Proyectos Integrados</a:t>
            </a:r>
            <a:r>
              <a:rPr lang="es-ES" sz="2000" dirty="0"/>
              <a:t> y de </a:t>
            </a:r>
            <a:r>
              <a:rPr lang="es-ES" sz="2000" dirty="0">
                <a:hlinkClick r:id="rId4"/>
              </a:rPr>
              <a:t>Apoyo al Desarrollo Local</a:t>
            </a:r>
            <a:r>
              <a:rPr lang="es-ES" sz="2000" dirty="0"/>
              <a:t>.  </a:t>
            </a:r>
          </a:p>
          <a:p>
            <a:pPr eaLnBrk="1" hangingPunct="1">
              <a:lnSpc>
                <a:spcPct val="80000"/>
              </a:lnSpc>
              <a:defRPr/>
            </a:pPr>
            <a:r>
              <a:rPr lang="es-ES" sz="2000" dirty="0">
                <a:hlinkClick r:id="rId5"/>
              </a:rPr>
              <a:t>Cambio Rural</a:t>
            </a:r>
            <a:endParaRPr lang="es-ES" sz="2000" dirty="0"/>
          </a:p>
          <a:p>
            <a:pPr eaLnBrk="1" hangingPunct="1">
              <a:lnSpc>
                <a:spcPct val="80000"/>
              </a:lnSpc>
              <a:buFont typeface="Wingdings" pitchFamily="2" charset="2"/>
              <a:buNone/>
              <a:defRPr/>
            </a:pPr>
            <a:r>
              <a:rPr lang="es-ES" sz="2000" dirty="0"/>
              <a:t>     Pequeños y medianos empresarios agropecuarios </a:t>
            </a:r>
          </a:p>
          <a:p>
            <a:pPr eaLnBrk="1" hangingPunct="1">
              <a:lnSpc>
                <a:spcPct val="80000"/>
              </a:lnSpc>
              <a:defRPr/>
            </a:pPr>
            <a:r>
              <a:rPr lang="es-ES" sz="2000" dirty="0">
                <a:hlinkClick r:id="rId6"/>
              </a:rPr>
              <a:t>Pro-Huerta</a:t>
            </a:r>
            <a:endParaRPr lang="es-ES" sz="2000" dirty="0"/>
          </a:p>
          <a:p>
            <a:pPr eaLnBrk="1" hangingPunct="1">
              <a:lnSpc>
                <a:spcPct val="80000"/>
              </a:lnSpc>
              <a:buFont typeface="Wingdings" pitchFamily="2" charset="2"/>
              <a:buNone/>
              <a:defRPr/>
            </a:pPr>
            <a:r>
              <a:rPr lang="es-ES" sz="2000" dirty="0"/>
              <a:t>     Población carenciada en los ámbitos rural y urbano </a:t>
            </a:r>
          </a:p>
          <a:p>
            <a:pPr eaLnBrk="1" hangingPunct="1">
              <a:lnSpc>
                <a:spcPct val="80000"/>
              </a:lnSpc>
              <a:defRPr/>
            </a:pPr>
            <a:r>
              <a:rPr lang="es-ES" sz="2000" dirty="0">
                <a:hlinkClick r:id="rId7"/>
              </a:rPr>
              <a:t>Minifundio</a:t>
            </a:r>
            <a:endParaRPr lang="es-ES" sz="2000" dirty="0"/>
          </a:p>
          <a:p>
            <a:pPr eaLnBrk="1" hangingPunct="1">
              <a:lnSpc>
                <a:spcPct val="80000"/>
              </a:lnSpc>
              <a:buFont typeface="Wingdings" pitchFamily="2" charset="2"/>
              <a:buNone/>
              <a:defRPr/>
            </a:pPr>
            <a:r>
              <a:rPr lang="es-ES" sz="2000" dirty="0"/>
              <a:t>     Productores minifundistas </a:t>
            </a:r>
          </a:p>
          <a:p>
            <a:pPr eaLnBrk="1" hangingPunct="1">
              <a:lnSpc>
                <a:spcPct val="80000"/>
              </a:lnSpc>
              <a:defRPr/>
            </a:pPr>
            <a:r>
              <a:rPr lang="es-ES" sz="2000" dirty="0" err="1">
                <a:hlinkClick r:id="rId8"/>
              </a:rPr>
              <a:t>Profam</a:t>
            </a:r>
            <a:endParaRPr lang="es-ES" sz="2000" dirty="0"/>
          </a:p>
          <a:p>
            <a:pPr eaLnBrk="1" hangingPunct="1">
              <a:lnSpc>
                <a:spcPct val="80000"/>
              </a:lnSpc>
              <a:buFont typeface="Wingdings" pitchFamily="2" charset="2"/>
              <a:buNone/>
              <a:defRPr/>
            </a:pPr>
            <a:r>
              <a:rPr lang="es-ES" sz="2000" dirty="0"/>
              <a:t>     Pequeños productores familiares</a:t>
            </a:r>
          </a:p>
        </p:txBody>
      </p:sp>
      <p:sp>
        <p:nvSpPr>
          <p:cNvPr id="4" name="5 Marcador de número de diapositiva"/>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81D5AC3-C451-4A5E-B0A7-5BCCFF9E9BE5}" type="slidenum">
              <a:rPr kumimoji="0" lang="es-ES" sz="1200" b="0" i="0" u="none" strike="noStrike" kern="1200" cap="none" spc="0" normalizeH="0" baseline="0" noProof="0">
                <a:ln>
                  <a:noFill/>
                </a:ln>
                <a:solidFill>
                  <a:prstClr val="black">
                    <a:tint val="75000"/>
                  </a:prstClr>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s-ES" sz="1200" b="0" i="0" u="none" strike="noStrike" kern="1200" cap="none" spc="0" normalizeH="0" baseline="0" noProof="0">
              <a:ln>
                <a:noFill/>
              </a:ln>
              <a:solidFill>
                <a:prstClr val="black">
                  <a:tint val="75000"/>
                </a:prstClr>
              </a:solidFill>
              <a:effectLst/>
              <a:uLnTx/>
              <a:uFillTx/>
              <a:latin typeface="Arial" charset="0"/>
              <a:ea typeface="+mn-ea"/>
              <a:cs typeface="Arial" charset="0"/>
            </a:endParaRPr>
          </a:p>
        </p:txBody>
      </p:sp>
      <p:pic>
        <p:nvPicPr>
          <p:cNvPr id="5" name="Marcador de contenido 6">
            <a:extLst>
              <a:ext uri="{FF2B5EF4-FFF2-40B4-BE49-F238E27FC236}">
                <a16:creationId xmlns:a16="http://schemas.microsoft.com/office/drawing/2014/main" id="{00756868-051F-43CA-B83B-126EC5A419E0}"/>
              </a:ext>
            </a:extLst>
          </p:cNvPr>
          <p:cNvPicPr>
            <a:picLocks noGrp="1" noChangeAspect="1"/>
          </p:cNvPicPr>
          <p:nvPr>
            <p:ph sz="half" idx="2"/>
          </p:nvPr>
        </p:nvPicPr>
        <p:blipFill>
          <a:blip r:embed="rId9">
            <a:extLst>
              <a:ext uri="{28A0092B-C50C-407E-A947-70E740481C1C}">
                <a14:useLocalDpi xmlns:a14="http://schemas.microsoft.com/office/drawing/2010/main" val="0"/>
              </a:ext>
            </a:extLst>
          </a:blip>
          <a:stretch>
            <a:fillRect/>
          </a:stretch>
        </p:blipFill>
        <p:spPr>
          <a:xfrm>
            <a:off x="4745257" y="4811398"/>
            <a:ext cx="3927475" cy="892804"/>
          </a:xfrm>
        </p:spPr>
      </p:pic>
    </p:spTree>
    <p:extLst>
      <p:ext uri="{BB962C8B-B14F-4D97-AF65-F5344CB8AC3E}">
        <p14:creationId xmlns:p14="http://schemas.microsoft.com/office/powerpoint/2010/main" val="836175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19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19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19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19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19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19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195">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819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2"/>
          <p:cNvSpPr>
            <a:spLocks noGrp="1" noRot="1" noChangeArrowheads="1"/>
          </p:cNvSpPr>
          <p:nvPr>
            <p:ph type="title"/>
          </p:nvPr>
        </p:nvSpPr>
        <p:spPr>
          <a:xfrm>
            <a:off x="457200" y="244475"/>
            <a:ext cx="8388350" cy="1171575"/>
          </a:xfrm>
          <a:solidFill>
            <a:srgbClr val="D7E4BD"/>
          </a:solidFill>
        </p:spPr>
        <p:txBody>
          <a:bodyPr/>
          <a:lstStyle/>
          <a:p>
            <a:pPr eaLnBrk="1" hangingPunct="1">
              <a:defRPr/>
            </a:pPr>
            <a:r>
              <a:rPr lang="es-MX" dirty="0"/>
              <a:t>Prohuerta</a:t>
            </a:r>
            <a:endParaRPr lang="es-ES" dirty="0"/>
          </a:p>
        </p:txBody>
      </p:sp>
      <p:pic>
        <p:nvPicPr>
          <p:cNvPr id="10245" name="Picture 6" descr="prohuerta"/>
          <p:cNvPicPr>
            <a:picLocks noGrp="1" noChangeAspect="1" noChangeArrowheads="1"/>
          </p:cNvPicPr>
          <p:nvPr>
            <p:ph sz="half" idx="1"/>
          </p:nvPr>
        </p:nvPicPr>
        <p:blipFill>
          <a:blip r:embed="rId2"/>
          <a:srcRect/>
          <a:stretch>
            <a:fillRect/>
          </a:stretch>
        </p:blipFill>
        <p:spPr>
          <a:xfrm>
            <a:off x="34567" y="1676400"/>
            <a:ext cx="4691063" cy="4073525"/>
          </a:xfrm>
          <a:noFill/>
        </p:spPr>
      </p:pic>
      <p:sp>
        <p:nvSpPr>
          <p:cNvPr id="11269" name="Rectangle 5"/>
          <p:cNvSpPr>
            <a:spLocks noGrp="1" noRot="1" noChangeArrowheads="1"/>
          </p:cNvSpPr>
          <p:nvPr>
            <p:ph type="body" sz="half" idx="2"/>
          </p:nvPr>
        </p:nvSpPr>
        <p:spPr>
          <a:xfrm>
            <a:off x="4860032" y="1676400"/>
            <a:ext cx="4104456" cy="5045075"/>
          </a:xfrm>
          <a:solidFill>
            <a:schemeClr val="bg1"/>
          </a:solidFill>
        </p:spPr>
        <p:txBody>
          <a:bodyPr>
            <a:normAutofit/>
          </a:bodyPr>
          <a:lstStyle/>
          <a:p>
            <a:pPr algn="just" eaLnBrk="1" hangingPunct="1">
              <a:lnSpc>
                <a:spcPct val="80000"/>
              </a:lnSpc>
              <a:defRPr/>
            </a:pPr>
            <a:r>
              <a:rPr lang="es-ES" sz="1800" dirty="0"/>
              <a:t>Creado en 1990</a:t>
            </a:r>
          </a:p>
          <a:p>
            <a:pPr algn="just" eaLnBrk="1" hangingPunct="1">
              <a:lnSpc>
                <a:spcPct val="80000"/>
              </a:lnSpc>
              <a:defRPr/>
            </a:pPr>
            <a:r>
              <a:rPr lang="es-ES" sz="1800" dirty="0"/>
              <a:t>Promover prestaciones básicas (insumos biológicos, asistencia técnica, capacitación) para que familias y grupos o entidades de la comunidad generen sus propios alimentos frescos de huertas y granjas.</a:t>
            </a:r>
          </a:p>
          <a:p>
            <a:pPr algn="just" eaLnBrk="1" hangingPunct="1">
              <a:lnSpc>
                <a:spcPct val="80000"/>
              </a:lnSpc>
              <a:defRPr/>
            </a:pPr>
            <a:r>
              <a:rPr lang="es-ES" sz="1800" dirty="0"/>
              <a:t>Capacitar promotores voluntarios de la misma comunidad o de otras instituciones </a:t>
            </a:r>
          </a:p>
          <a:p>
            <a:pPr algn="just" eaLnBrk="1" hangingPunct="1">
              <a:lnSpc>
                <a:spcPct val="80000"/>
              </a:lnSpc>
              <a:defRPr/>
            </a:pPr>
            <a:r>
              <a:rPr lang="es-ES" sz="1800" dirty="0"/>
              <a:t> Generar, adaptar y aplicar tecnologías apropiadas.</a:t>
            </a:r>
          </a:p>
          <a:p>
            <a:pPr algn="just" eaLnBrk="1" hangingPunct="1">
              <a:lnSpc>
                <a:spcPct val="80000"/>
              </a:lnSpc>
              <a:defRPr/>
            </a:pPr>
            <a:r>
              <a:rPr lang="es-ES" sz="1800" dirty="0"/>
              <a:t>Favorecer la organización de las familias intervinientes para la incorporación en su alimentación diaria, frutas, verduras y otros productos de granjas, conservar y procesar domésticamente alimentos, participar en ferias francas, redes de trueque y microemprendimientos</a:t>
            </a:r>
            <a:r>
              <a:rPr lang="es-ES" sz="1600" dirty="0"/>
              <a:t>.</a:t>
            </a:r>
          </a:p>
        </p:txBody>
      </p:sp>
      <p:sp>
        <p:nvSpPr>
          <p:cNvPr id="5" name="6 Marcador de número de diapositiva"/>
          <p:cNvSpPr>
            <a:spLocks noGrp="1"/>
          </p:cNvSpPr>
          <p:nvPr>
            <p:ph type="sldNum" sz="quarter" idx="12"/>
          </p:nvPr>
        </p:nvSpPr>
        <p:spPr/>
        <p:txBody>
          <a:bodyPr/>
          <a:lstStyle/>
          <a:p>
            <a:pPr>
              <a:defRPr/>
            </a:pPr>
            <a:fld id="{D968538E-6953-48EE-B665-615FEA150078}" type="slidenum">
              <a:rPr lang="es-ES"/>
              <a:pPr>
                <a:defRPr/>
              </a:pPr>
              <a:t>16</a:t>
            </a:fld>
            <a:endParaRPr lang="es-ES"/>
          </a:p>
        </p:txBody>
      </p:sp>
    </p:spTree>
    <p:extLst>
      <p:ext uri="{BB962C8B-B14F-4D97-AF65-F5344CB8AC3E}">
        <p14:creationId xmlns:p14="http://schemas.microsoft.com/office/powerpoint/2010/main" val="874727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26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26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26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26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26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9" grpId="0" build="p"/>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bg>
      <p:bgPr>
        <a:solidFill>
          <a:schemeClr val="accent6"/>
        </a:solidFill>
        <a:effectLst/>
      </p:bgPr>
    </p:bg>
    <p:spTree>
      <p:nvGrpSpPr>
        <p:cNvPr id="1" name=""/>
        <p:cNvGrpSpPr/>
        <p:nvPr/>
      </p:nvGrpSpPr>
      <p:grpSpPr>
        <a:xfrm>
          <a:off x="0" y="0"/>
          <a:ext cx="0" cy="0"/>
          <a:chOff x="0" y="0"/>
          <a:chExt cx="0" cy="0"/>
        </a:xfrm>
      </p:grpSpPr>
      <p:sp>
        <p:nvSpPr>
          <p:cNvPr id="14338" name="Rectangle 2"/>
          <p:cNvSpPr>
            <a:spLocks noGrp="1" noRot="1" noChangeArrowheads="1"/>
          </p:cNvSpPr>
          <p:nvPr>
            <p:ph type="title"/>
          </p:nvPr>
        </p:nvSpPr>
        <p:spPr>
          <a:xfrm>
            <a:off x="379412" y="136525"/>
            <a:ext cx="8307388" cy="1295400"/>
          </a:xfrm>
          <a:solidFill>
            <a:srgbClr val="D7E4BD"/>
          </a:solidFill>
        </p:spPr>
        <p:txBody>
          <a:bodyPr/>
          <a:lstStyle/>
          <a:p>
            <a:pPr eaLnBrk="1" hangingPunct="1">
              <a:defRPr/>
            </a:pPr>
            <a:r>
              <a:rPr lang="es-MX" dirty="0"/>
              <a:t>Minifundio y </a:t>
            </a:r>
            <a:r>
              <a:rPr lang="es-MX" dirty="0" err="1"/>
              <a:t>Profam</a:t>
            </a:r>
            <a:endParaRPr lang="es-ES" dirty="0"/>
          </a:p>
        </p:txBody>
      </p:sp>
      <p:sp>
        <p:nvSpPr>
          <p:cNvPr id="14340" name="Rectangle 4"/>
          <p:cNvSpPr>
            <a:spLocks noGrp="1" noRot="1" noChangeArrowheads="1"/>
          </p:cNvSpPr>
          <p:nvPr>
            <p:ph type="body" sz="half" idx="1"/>
          </p:nvPr>
        </p:nvSpPr>
        <p:spPr>
          <a:xfrm>
            <a:off x="103187" y="1844824"/>
            <a:ext cx="3892749" cy="4119414"/>
          </a:xfrm>
          <a:solidFill>
            <a:schemeClr val="bg1"/>
          </a:solidFill>
        </p:spPr>
        <p:txBody>
          <a:bodyPr>
            <a:normAutofit fontScale="85000" lnSpcReduction="20000"/>
          </a:bodyPr>
          <a:lstStyle/>
          <a:p>
            <a:pPr eaLnBrk="1" hangingPunct="1">
              <a:lnSpc>
                <a:spcPct val="80000"/>
              </a:lnSpc>
              <a:defRPr/>
            </a:pPr>
            <a:r>
              <a:rPr lang="es-ES" sz="2400" dirty="0"/>
              <a:t>Programas del que participan productores familiares dispuestos a superar problemas comunes.</a:t>
            </a:r>
          </a:p>
          <a:p>
            <a:pPr marL="0" indent="0" eaLnBrk="1" hangingPunct="1">
              <a:lnSpc>
                <a:spcPct val="80000"/>
              </a:lnSpc>
              <a:buNone/>
              <a:defRPr/>
            </a:pPr>
            <a:r>
              <a:rPr lang="es-ES" sz="2400" dirty="0"/>
              <a:t>     </a:t>
            </a:r>
          </a:p>
          <a:p>
            <a:pPr eaLnBrk="1" hangingPunct="1">
              <a:lnSpc>
                <a:spcPct val="80000"/>
              </a:lnSpc>
              <a:defRPr/>
            </a:pPr>
            <a:r>
              <a:rPr lang="es-ES" sz="2400" dirty="0"/>
              <a:t>Grupos de productores generan e implementan proyectos participativos junto con el INTA y otras instituciones.  </a:t>
            </a:r>
          </a:p>
          <a:p>
            <a:pPr eaLnBrk="1" hangingPunct="1">
              <a:lnSpc>
                <a:spcPct val="80000"/>
              </a:lnSpc>
              <a:defRPr/>
            </a:pPr>
            <a:r>
              <a:rPr lang="es-ES" sz="2400" dirty="0"/>
              <a:t>Capacitación permanente y asistencia técnica.</a:t>
            </a:r>
          </a:p>
          <a:p>
            <a:pPr marL="0" indent="0" eaLnBrk="1" hangingPunct="1">
              <a:lnSpc>
                <a:spcPct val="80000"/>
              </a:lnSpc>
              <a:buNone/>
              <a:defRPr/>
            </a:pPr>
            <a:endParaRPr lang="es-ES" sz="2400" dirty="0"/>
          </a:p>
          <a:p>
            <a:pPr eaLnBrk="1" hangingPunct="1">
              <a:lnSpc>
                <a:spcPct val="80000"/>
              </a:lnSpc>
              <a:defRPr/>
            </a:pPr>
            <a:r>
              <a:rPr lang="es-ES" sz="2400" u="sng" dirty="0"/>
              <a:t>Población objetivo:</a:t>
            </a:r>
          </a:p>
          <a:p>
            <a:pPr marL="0" indent="0">
              <a:lnSpc>
                <a:spcPct val="80000"/>
              </a:lnSpc>
              <a:buNone/>
              <a:defRPr/>
            </a:pPr>
            <a:r>
              <a:rPr lang="es-ES" sz="2400" b="1" dirty="0"/>
              <a:t>Minifundio:  </a:t>
            </a:r>
            <a:r>
              <a:rPr lang="es-ES" sz="2400" dirty="0"/>
              <a:t>productores minifundistas ( Creado en 1987) </a:t>
            </a:r>
          </a:p>
          <a:p>
            <a:pPr marL="0" indent="0">
              <a:lnSpc>
                <a:spcPct val="80000"/>
              </a:lnSpc>
              <a:buNone/>
              <a:defRPr/>
            </a:pPr>
            <a:r>
              <a:rPr lang="es-ES" sz="2400" dirty="0"/>
              <a:t> </a:t>
            </a:r>
            <a:r>
              <a:rPr lang="es-ES" sz="2400" b="1" dirty="0" err="1"/>
              <a:t>Profam</a:t>
            </a:r>
            <a:r>
              <a:rPr lang="es-ES" sz="2400" dirty="0"/>
              <a:t>: productores familiares capitalizados </a:t>
            </a:r>
          </a:p>
          <a:p>
            <a:pPr marL="0" indent="0" eaLnBrk="1" hangingPunct="1">
              <a:lnSpc>
                <a:spcPct val="80000"/>
              </a:lnSpc>
              <a:buNone/>
              <a:defRPr/>
            </a:pPr>
            <a:endParaRPr lang="es-ES" sz="2400" dirty="0"/>
          </a:p>
          <a:p>
            <a:pPr eaLnBrk="1" hangingPunct="1">
              <a:lnSpc>
                <a:spcPct val="80000"/>
              </a:lnSpc>
              <a:defRPr/>
            </a:pPr>
            <a:endParaRPr lang="es-ES" sz="2400" dirty="0"/>
          </a:p>
        </p:txBody>
      </p:sp>
      <p:sp>
        <p:nvSpPr>
          <p:cNvPr id="5" name="6 Marcador de número de diapositiva"/>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5A30856-37F0-4D1A-93A2-0300089DDB6F}" type="slidenum">
              <a:rPr kumimoji="0" lang="es-ES" sz="1200" b="0" i="0" u="none" strike="noStrike" kern="1200" cap="none" spc="0" normalizeH="0" baseline="0" noProof="0">
                <a:ln>
                  <a:noFill/>
                </a:ln>
                <a:solidFill>
                  <a:prstClr val="black">
                    <a:tint val="75000"/>
                  </a:prstClr>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s-ES" sz="1200" b="0" i="0" u="none" strike="noStrike" kern="1200" cap="none" spc="0" normalizeH="0" baseline="0" noProof="0">
              <a:ln>
                <a:noFill/>
              </a:ln>
              <a:solidFill>
                <a:prstClr val="black">
                  <a:tint val="75000"/>
                </a:prstClr>
              </a:solidFill>
              <a:effectLst/>
              <a:uLnTx/>
              <a:uFillTx/>
              <a:latin typeface="Arial" charset="0"/>
              <a:ea typeface="+mn-ea"/>
              <a:cs typeface="Arial" charset="0"/>
            </a:endParaRPr>
          </a:p>
        </p:txBody>
      </p:sp>
      <p:pic>
        <p:nvPicPr>
          <p:cNvPr id="6" name="Marcador de contenido 5">
            <a:extLst>
              <a:ext uri="{FF2B5EF4-FFF2-40B4-BE49-F238E27FC236}">
                <a16:creationId xmlns:a16="http://schemas.microsoft.com/office/drawing/2014/main" id="{3A97ABD8-1655-4954-ADC4-39F46B686B9C}"/>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788024" y="1600531"/>
            <a:ext cx="3075960" cy="2304000"/>
          </a:xfrm>
        </p:spPr>
      </p:pic>
      <p:pic>
        <p:nvPicPr>
          <p:cNvPr id="8" name="Imagen 7">
            <a:extLst>
              <a:ext uri="{FF2B5EF4-FFF2-40B4-BE49-F238E27FC236}">
                <a16:creationId xmlns:a16="http://schemas.microsoft.com/office/drawing/2014/main" id="{6BCD86B6-DF24-4501-AA09-6C72EF9EC2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6029" y="4265527"/>
            <a:ext cx="3828284" cy="2124000"/>
          </a:xfrm>
          <a:prstGeom prst="rect">
            <a:avLst/>
          </a:prstGeom>
        </p:spPr>
      </p:pic>
    </p:spTree>
    <p:extLst>
      <p:ext uri="{BB962C8B-B14F-4D97-AF65-F5344CB8AC3E}">
        <p14:creationId xmlns:p14="http://schemas.microsoft.com/office/powerpoint/2010/main" val="1404919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34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34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34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34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340">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340">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340">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0"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9220" name="Rectangle 4"/>
          <p:cNvSpPr>
            <a:spLocks noGrp="1" noRot="1" noChangeArrowheads="1"/>
          </p:cNvSpPr>
          <p:nvPr>
            <p:ph type="title"/>
          </p:nvPr>
        </p:nvSpPr>
        <p:spPr>
          <a:xfrm>
            <a:off x="301713" y="136525"/>
            <a:ext cx="8363272" cy="1269154"/>
          </a:xfrm>
          <a:solidFill>
            <a:srgbClr val="D7E4BD"/>
          </a:solidFill>
        </p:spPr>
        <p:txBody>
          <a:bodyPr/>
          <a:lstStyle/>
          <a:p>
            <a:pPr eaLnBrk="1" hangingPunct="1">
              <a:defRPr/>
            </a:pPr>
            <a:r>
              <a:rPr lang="es-MX" dirty="0"/>
              <a:t>Cambio Rural</a:t>
            </a:r>
            <a:endParaRPr lang="es-ES" dirty="0"/>
          </a:p>
        </p:txBody>
      </p:sp>
      <p:sp>
        <p:nvSpPr>
          <p:cNvPr id="9221" name="Rectangle 5"/>
          <p:cNvSpPr>
            <a:spLocks noGrp="1" noRot="1" noChangeArrowheads="1"/>
          </p:cNvSpPr>
          <p:nvPr>
            <p:ph type="body" sz="half" idx="1"/>
          </p:nvPr>
        </p:nvSpPr>
        <p:spPr>
          <a:xfrm>
            <a:off x="196155" y="2002669"/>
            <a:ext cx="4159821" cy="4105163"/>
          </a:xfrm>
          <a:solidFill>
            <a:schemeClr val="bg1"/>
          </a:solidFill>
        </p:spPr>
        <p:txBody>
          <a:bodyPr/>
          <a:lstStyle/>
          <a:p>
            <a:pPr eaLnBrk="1" hangingPunct="1">
              <a:lnSpc>
                <a:spcPct val="90000"/>
              </a:lnSpc>
              <a:defRPr/>
            </a:pPr>
            <a:r>
              <a:rPr lang="es-ES" sz="2000" dirty="0"/>
              <a:t>Creado en 1993</a:t>
            </a:r>
          </a:p>
          <a:p>
            <a:pPr eaLnBrk="1" hangingPunct="1">
              <a:lnSpc>
                <a:spcPct val="90000"/>
              </a:lnSpc>
              <a:defRPr/>
            </a:pPr>
            <a:r>
              <a:rPr lang="es-ES" sz="2000" dirty="0"/>
              <a:t>Mediante una labor conjunta que integra a grupos de productores, un asesor técnico privado y profesionales del INTA </a:t>
            </a:r>
          </a:p>
          <a:p>
            <a:pPr eaLnBrk="1" hangingPunct="1">
              <a:lnSpc>
                <a:spcPct val="90000"/>
              </a:lnSpc>
              <a:buFont typeface="Wingdings" pitchFamily="2" charset="2"/>
              <a:buNone/>
              <a:defRPr/>
            </a:pPr>
            <a:r>
              <a:rPr lang="es-ES" sz="2000" dirty="0"/>
              <a:t> </a:t>
            </a:r>
          </a:p>
          <a:p>
            <a:pPr eaLnBrk="1" hangingPunct="1">
              <a:lnSpc>
                <a:spcPct val="90000"/>
              </a:lnSpc>
              <a:buFont typeface="Wingdings" pitchFamily="2" charset="2"/>
              <a:buNone/>
              <a:defRPr/>
            </a:pPr>
            <a:r>
              <a:rPr lang="es-ES" sz="2000" dirty="0"/>
              <a:t> </a:t>
            </a:r>
          </a:p>
          <a:p>
            <a:pPr eaLnBrk="1" hangingPunct="1">
              <a:lnSpc>
                <a:spcPct val="90000"/>
              </a:lnSpc>
              <a:defRPr/>
            </a:pPr>
            <a:r>
              <a:rPr lang="es-ES" sz="2000" dirty="0"/>
              <a:t>Asistencia técnica, capacitación, acceso a información para la toma de decisiones, organización y asociativismo, vinculación al crédito, entre otras.</a:t>
            </a:r>
          </a:p>
        </p:txBody>
      </p:sp>
      <p:pic>
        <p:nvPicPr>
          <p:cNvPr id="2" name="Picture 7" descr="cambio rural"/>
          <p:cNvPicPr>
            <a:picLocks noGrp="1" noChangeAspect="1" noChangeArrowheads="1"/>
          </p:cNvPicPr>
          <p:nvPr>
            <p:ph sz="half" idx="2"/>
          </p:nvPr>
        </p:nvPicPr>
        <p:blipFill>
          <a:blip r:embed="rId2"/>
          <a:srcRect/>
          <a:stretch>
            <a:fillRect/>
          </a:stretch>
        </p:blipFill>
        <p:spPr>
          <a:xfrm>
            <a:off x="4572000" y="1627584"/>
            <a:ext cx="4441377" cy="4855331"/>
          </a:xfrm>
          <a:noFill/>
        </p:spPr>
      </p:pic>
      <p:sp>
        <p:nvSpPr>
          <p:cNvPr id="5" name="6 Marcador de número de diapositiva"/>
          <p:cNvSpPr>
            <a:spLocks noGrp="1"/>
          </p:cNvSpPr>
          <p:nvPr>
            <p:ph type="sldNum" sz="quarter" idx="12"/>
          </p:nvPr>
        </p:nvSpPr>
        <p:spPr/>
        <p:txBody>
          <a:bodyPr/>
          <a:lstStyle/>
          <a:p>
            <a:pPr>
              <a:defRPr/>
            </a:pPr>
            <a:fld id="{91A057D7-07AF-4DAE-90E6-CA757361A5A5}" type="slidenum">
              <a:rPr lang="es-ES"/>
              <a:pPr>
                <a:defRPr/>
              </a:pPr>
              <a:t>18</a:t>
            </a:fld>
            <a:endParaRPr lang="es-E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266AFF2-81BE-464E-81CA-7B351A1E998C}"/>
              </a:ext>
            </a:extLst>
          </p:cNvPr>
          <p:cNvSpPr>
            <a:spLocks noGrp="1"/>
          </p:cNvSpPr>
          <p:nvPr>
            <p:ph type="title"/>
          </p:nvPr>
        </p:nvSpPr>
        <p:spPr>
          <a:xfrm>
            <a:off x="457200" y="244475"/>
            <a:ext cx="8385175" cy="952277"/>
          </a:xfrm>
          <a:solidFill>
            <a:srgbClr val="D7E4BD"/>
          </a:solidFill>
        </p:spPr>
        <p:txBody>
          <a:bodyPr>
            <a:normAutofit/>
          </a:bodyPr>
          <a:lstStyle/>
          <a:p>
            <a:r>
              <a:rPr lang="es-ES" sz="2400" dirty="0"/>
              <a:t>PROGRAMA FEDERAL DE APOYO AL DESARROLLO RURAL SUSTENTABLE (</a:t>
            </a:r>
            <a:r>
              <a:rPr lang="es-ES" sz="2400" dirty="0" err="1"/>
              <a:t>ProFeder</a:t>
            </a:r>
            <a:r>
              <a:rPr lang="es-ES" sz="2400" dirty="0"/>
              <a:t>)</a:t>
            </a:r>
            <a:endParaRPr lang="es-AR" sz="2400" dirty="0"/>
          </a:p>
        </p:txBody>
      </p:sp>
      <p:sp>
        <p:nvSpPr>
          <p:cNvPr id="3" name="Marcador de texto 2">
            <a:extLst>
              <a:ext uri="{FF2B5EF4-FFF2-40B4-BE49-F238E27FC236}">
                <a16:creationId xmlns:a16="http://schemas.microsoft.com/office/drawing/2014/main" id="{79C29D99-EF8B-41F9-9B1B-2813A13048DC}"/>
              </a:ext>
            </a:extLst>
          </p:cNvPr>
          <p:cNvSpPr>
            <a:spLocks noGrp="1"/>
          </p:cNvSpPr>
          <p:nvPr>
            <p:ph type="body" sz="half" idx="1"/>
          </p:nvPr>
        </p:nvSpPr>
        <p:spPr>
          <a:xfrm>
            <a:off x="179512" y="1340768"/>
            <a:ext cx="8662863" cy="3646362"/>
          </a:xfrm>
          <a:solidFill>
            <a:schemeClr val="bg1"/>
          </a:solidFill>
        </p:spPr>
        <p:txBody>
          <a:bodyPr>
            <a:normAutofit fontScale="85000" lnSpcReduction="20000"/>
          </a:bodyPr>
          <a:lstStyle/>
          <a:p>
            <a:pPr marL="0" indent="0">
              <a:buNone/>
            </a:pPr>
            <a:r>
              <a:rPr lang="es-ES" dirty="0"/>
              <a:t>Promueve:</a:t>
            </a:r>
          </a:p>
          <a:p>
            <a:r>
              <a:rPr lang="es-ES" dirty="0"/>
              <a:t> La innovación tecnológica y organizacional de los actores del medio rural,</a:t>
            </a:r>
          </a:p>
          <a:p>
            <a:r>
              <a:rPr lang="es-ES" dirty="0"/>
              <a:t> El desarrollo de sus capacidades y el fortalecimiento de la competitividad regional y nacional</a:t>
            </a:r>
          </a:p>
          <a:p>
            <a:r>
              <a:rPr lang="es-ES" dirty="0"/>
              <a:t>generar un ámbito de equidad social y sustentabilidad del medio ambiente, en apoyo al desarrollo territorial. </a:t>
            </a:r>
          </a:p>
          <a:p>
            <a:pPr marL="0" indent="0">
              <a:buNone/>
            </a:pPr>
            <a:r>
              <a:rPr lang="es-AR" dirty="0"/>
              <a:t>INTEGRA : Cambio Rural, PROHUERTA, PROFAM, MINIFUNDIO, Proyectos de apoyo de Desarrollo Local</a:t>
            </a:r>
          </a:p>
        </p:txBody>
      </p:sp>
      <p:pic>
        <p:nvPicPr>
          <p:cNvPr id="7" name="Marcador de contenido 6">
            <a:extLst>
              <a:ext uri="{FF2B5EF4-FFF2-40B4-BE49-F238E27FC236}">
                <a16:creationId xmlns:a16="http://schemas.microsoft.com/office/drawing/2014/main" id="{563237F0-BB8E-47FE-B29B-D0882BD96A82}"/>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2686049" y="5517232"/>
            <a:ext cx="3927475" cy="892804"/>
          </a:xfrm>
        </p:spPr>
      </p:pic>
      <p:sp>
        <p:nvSpPr>
          <p:cNvPr id="5" name="Marcador de número de diapositiva 4">
            <a:extLst>
              <a:ext uri="{FF2B5EF4-FFF2-40B4-BE49-F238E27FC236}">
                <a16:creationId xmlns:a16="http://schemas.microsoft.com/office/drawing/2014/main" id="{E5E483BD-4735-48D8-8F4D-0F5F60E821E9}"/>
              </a:ext>
            </a:extLst>
          </p:cNvPr>
          <p:cNvSpPr>
            <a:spLocks noGrp="1"/>
          </p:cNvSpPr>
          <p:nvPr>
            <p:ph type="sldNum" sz="quarter" idx="12"/>
          </p:nvPr>
        </p:nvSpPr>
        <p:spPr/>
        <p:txBody>
          <a:bodyPr/>
          <a:lstStyle/>
          <a:p>
            <a:pPr>
              <a:defRPr/>
            </a:pPr>
            <a:fld id="{0D4ECF38-5211-4BB3-9B70-524F4778FB1A}" type="slidenum">
              <a:rPr lang="es-ES" smtClean="0"/>
              <a:pPr>
                <a:defRPr/>
              </a:pPr>
              <a:t>19</a:t>
            </a:fld>
            <a:endParaRPr lang="es-ES"/>
          </a:p>
        </p:txBody>
      </p:sp>
    </p:spTree>
    <p:extLst>
      <p:ext uri="{BB962C8B-B14F-4D97-AF65-F5344CB8AC3E}">
        <p14:creationId xmlns:p14="http://schemas.microsoft.com/office/powerpoint/2010/main" val="23773755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755650" y="260350"/>
            <a:ext cx="7772400" cy="1736725"/>
          </a:xfrm>
          <a:solidFill>
            <a:srgbClr val="D7E4BD"/>
          </a:solidFill>
        </p:spPr>
        <p:txBody>
          <a:bodyPr>
            <a:normAutofit fontScale="90000"/>
          </a:bodyPr>
          <a:lstStyle/>
          <a:p>
            <a:pPr eaLnBrk="1" hangingPunct="1">
              <a:defRPr/>
            </a:pPr>
            <a:r>
              <a:rPr lang="es-MX" sz="4800" dirty="0"/>
              <a:t>Las Instituciones y Programas de Extensión y Desarrollo Rural en Argentina</a:t>
            </a:r>
            <a:endParaRPr lang="es-ES" sz="4800" dirty="0"/>
          </a:p>
        </p:txBody>
      </p:sp>
      <p:sp>
        <p:nvSpPr>
          <p:cNvPr id="2051" name="Rectangle 3"/>
          <p:cNvSpPr>
            <a:spLocks noGrp="1" noChangeArrowheads="1"/>
          </p:cNvSpPr>
          <p:nvPr>
            <p:ph type="subTitle" idx="1"/>
          </p:nvPr>
        </p:nvSpPr>
        <p:spPr>
          <a:solidFill>
            <a:srgbClr val="D7E4BD"/>
          </a:solidFill>
        </p:spPr>
        <p:txBody>
          <a:bodyPr/>
          <a:lstStyle/>
          <a:p>
            <a:pPr eaLnBrk="1" hangingPunct="1">
              <a:defRPr/>
            </a:pPr>
            <a:endParaRPr lang="es-ES" dirty="0"/>
          </a:p>
          <a:p>
            <a:pPr eaLnBrk="1" hangingPunct="1">
              <a:defRPr/>
            </a:pPr>
            <a:r>
              <a:rPr lang="es-ES" dirty="0"/>
              <a:t>UNIDAD VI</a:t>
            </a:r>
          </a:p>
        </p:txBody>
      </p:sp>
      <p:sp>
        <p:nvSpPr>
          <p:cNvPr id="4" name="Rectangle 13"/>
          <p:cNvSpPr>
            <a:spLocks noGrp="1" noChangeArrowheads="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0BE4EC4-033B-4C19-998C-DF0FA7C4F2DE}" type="slidenum">
              <a:rPr kumimoji="0" lang="es-ES" sz="1200" b="0" i="0" u="none" strike="noStrike" kern="1200" cap="none" spc="0" normalizeH="0" baseline="0" noProof="0">
                <a:ln>
                  <a:noFill/>
                </a:ln>
                <a:solidFill>
                  <a:prstClr val="black">
                    <a:tint val="75000"/>
                  </a:prstClr>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s-ES" sz="1200" b="0" i="0" u="none" strike="noStrike" kern="1200" cap="none" spc="0" normalizeH="0" baseline="0" noProof="0">
              <a:ln>
                <a:noFill/>
              </a:ln>
              <a:solidFill>
                <a:prstClr val="black">
                  <a:tint val="75000"/>
                </a:prstClr>
              </a:solidFill>
              <a:effectLst/>
              <a:uLnTx/>
              <a:uFillTx/>
              <a:latin typeface="Arial" charset="0"/>
              <a:ea typeface="+mn-ea"/>
              <a:cs typeface="Arial" charset="0"/>
            </a:endParaRPr>
          </a:p>
        </p:txBody>
      </p:sp>
    </p:spTree>
    <p:extLst>
      <p:ext uri="{BB962C8B-B14F-4D97-AF65-F5344CB8AC3E}">
        <p14:creationId xmlns:p14="http://schemas.microsoft.com/office/powerpoint/2010/main" val="2534934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4" name="Título 3"/>
          <p:cNvSpPr>
            <a:spLocks noGrp="1"/>
          </p:cNvSpPr>
          <p:nvPr>
            <p:ph type="title"/>
          </p:nvPr>
        </p:nvSpPr>
        <p:spPr>
          <a:xfrm>
            <a:off x="974408" y="604739"/>
            <a:ext cx="7382822" cy="1050860"/>
          </a:xfrm>
          <a:solidFill>
            <a:srgbClr val="D7E4BD"/>
          </a:solidFill>
        </p:spPr>
        <p:txBody>
          <a:bodyPr>
            <a:normAutofit fontScale="90000"/>
          </a:bodyPr>
          <a:lstStyle/>
          <a:p>
            <a:r>
              <a:rPr lang="es-AR" dirty="0"/>
              <a:t>Características generales de los programas</a:t>
            </a:r>
          </a:p>
        </p:txBody>
      </p:sp>
      <p:pic>
        <p:nvPicPr>
          <p:cNvPr id="7" name="Marcador de contenido 6"/>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452" y="1833252"/>
            <a:ext cx="2845260" cy="2845260"/>
          </a:xfrm>
          <a:solidFill>
            <a:schemeClr val="accent3"/>
          </a:solidFill>
        </p:spPr>
      </p:pic>
      <p:sp>
        <p:nvSpPr>
          <p:cNvPr id="6" name="Marcador de contenido 5"/>
          <p:cNvSpPr>
            <a:spLocks noGrp="1"/>
          </p:cNvSpPr>
          <p:nvPr>
            <p:ph sz="half" idx="2"/>
          </p:nvPr>
        </p:nvSpPr>
        <p:spPr>
          <a:xfrm>
            <a:off x="4139952" y="2492896"/>
            <a:ext cx="4618686" cy="3441830"/>
          </a:xfrm>
          <a:solidFill>
            <a:schemeClr val="bg1"/>
          </a:solidFill>
        </p:spPr>
        <p:txBody>
          <a:bodyPr>
            <a:normAutofit/>
          </a:bodyPr>
          <a:lstStyle/>
          <a:p>
            <a:r>
              <a:rPr lang="es-AR" sz="1500" b="1" dirty="0">
                <a:latin typeface="Calibri" panose="020F0502020204030204" pitchFamily="34" charset="0"/>
                <a:cs typeface="Calibri" panose="020F0502020204030204" pitchFamily="34" charset="0"/>
              </a:rPr>
              <a:t>OBJETIVO: Mitigar o Alivianar la pobreza rural</a:t>
            </a:r>
          </a:p>
          <a:p>
            <a:pPr marL="0" indent="0">
              <a:buNone/>
            </a:pPr>
            <a:r>
              <a:rPr lang="es-AR" sz="1500" b="1" dirty="0">
                <a:latin typeface="Calibri" panose="020F0502020204030204" pitchFamily="34" charset="0"/>
                <a:cs typeface="Calibri" panose="020F0502020204030204" pitchFamily="34" charset="0"/>
              </a:rPr>
              <a:t>                             Promover el desarrollo integral</a:t>
            </a:r>
          </a:p>
          <a:p>
            <a:pPr marL="0" indent="0">
              <a:buNone/>
            </a:pPr>
            <a:r>
              <a:rPr lang="es-AR" sz="1500" b="1" dirty="0">
                <a:latin typeface="Calibri" panose="020F0502020204030204" pitchFamily="34" charset="0"/>
                <a:cs typeface="Calibri" panose="020F0502020204030204" pitchFamily="34" charset="0"/>
              </a:rPr>
              <a:t>                              Promover el desarrollo territorial</a:t>
            </a:r>
          </a:p>
          <a:p>
            <a:r>
              <a:rPr lang="es-AR" sz="1500" b="1" dirty="0">
                <a:latin typeface="Calibri" panose="020F0502020204030204" pitchFamily="34" charset="0"/>
                <a:cs typeface="Calibri" panose="020F0502020204030204" pitchFamily="34" charset="0"/>
              </a:rPr>
              <a:t>HERRAMIENTAS DE INTERVENCIÓN:</a:t>
            </a:r>
          </a:p>
          <a:p>
            <a:pPr>
              <a:buFont typeface="+mj-lt"/>
              <a:buAutoNum type="alphaLcPeriod"/>
            </a:pPr>
            <a:r>
              <a:rPr lang="es-AR" sz="1500" b="1" dirty="0">
                <a:latin typeface="Calibri" panose="020F0502020204030204" pitchFamily="34" charset="0"/>
                <a:cs typeface="Calibri" panose="020F0502020204030204" pitchFamily="34" charset="0"/>
              </a:rPr>
              <a:t>ASISTENCIA TÉCNICA</a:t>
            </a:r>
          </a:p>
          <a:p>
            <a:pPr>
              <a:buFont typeface="+mj-lt"/>
              <a:buAutoNum type="alphaLcPeriod"/>
            </a:pPr>
            <a:r>
              <a:rPr lang="es-AR" sz="1500" b="1" dirty="0">
                <a:latin typeface="Calibri" panose="020F0502020204030204" pitchFamily="34" charset="0"/>
                <a:cs typeface="Calibri" panose="020F0502020204030204" pitchFamily="34" charset="0"/>
              </a:rPr>
              <a:t>ASISTENCIA FINANCIERA</a:t>
            </a:r>
          </a:p>
          <a:p>
            <a:pPr>
              <a:buFont typeface="+mj-lt"/>
              <a:buAutoNum type="alphaLcPeriod"/>
            </a:pPr>
            <a:r>
              <a:rPr lang="es-AR" sz="1500" b="1" dirty="0">
                <a:latin typeface="Calibri" panose="020F0502020204030204" pitchFamily="34" charset="0"/>
                <a:cs typeface="Calibri" panose="020F0502020204030204" pitchFamily="34" charset="0"/>
              </a:rPr>
              <a:t>CAPACITACIÓN</a:t>
            </a:r>
          </a:p>
          <a:p>
            <a:pPr>
              <a:buFont typeface="+mj-lt"/>
              <a:buAutoNum type="alphaLcPeriod"/>
            </a:pPr>
            <a:r>
              <a:rPr lang="es-AR" sz="1500" b="1" dirty="0">
                <a:latin typeface="Calibri" panose="020F0502020204030204" pitchFamily="34" charset="0"/>
                <a:cs typeface="Calibri" panose="020F0502020204030204" pitchFamily="34" charset="0"/>
              </a:rPr>
              <a:t>METODOLOGÍA GRUPAL</a:t>
            </a:r>
          </a:p>
          <a:p>
            <a:r>
              <a:rPr lang="es-AR" sz="1500" b="1" dirty="0">
                <a:latin typeface="Calibri" panose="020F0502020204030204" pitchFamily="34" charset="0"/>
                <a:cs typeface="Calibri" panose="020F0502020204030204" pitchFamily="34" charset="0"/>
              </a:rPr>
              <a:t>Financiamiento: </a:t>
            </a:r>
            <a:r>
              <a:rPr lang="es-ES" sz="1500" b="1" dirty="0">
                <a:latin typeface="Calibri" panose="020F0502020204030204" pitchFamily="34" charset="0"/>
                <a:cs typeface="Calibri" panose="020F0502020204030204" pitchFamily="34" charset="0"/>
              </a:rPr>
              <a:t>Presupuesto Nacional, Banco Interamericano de Desarrollo -BID-, Banco Mundial BM-, Fondo Internacional para el Desarrollo Agrícola -FIDA-)</a:t>
            </a:r>
            <a:endParaRPr lang="es-AR" sz="1500" b="1" dirty="0">
              <a:latin typeface="Calibri" panose="020F0502020204030204" pitchFamily="34" charset="0"/>
              <a:cs typeface="Calibri" panose="020F0502020204030204" pitchFamily="34" charset="0"/>
            </a:endParaRPr>
          </a:p>
          <a:p>
            <a:endParaRPr lang="es-AR" sz="1500" dirty="0">
              <a:latin typeface="Calibri" panose="020F0502020204030204" pitchFamily="34" charset="0"/>
              <a:cs typeface="Calibri" panose="020F0502020204030204" pitchFamily="34" charset="0"/>
            </a:endParaRPr>
          </a:p>
        </p:txBody>
      </p:sp>
      <p:pic>
        <p:nvPicPr>
          <p:cNvPr id="3" name="Imagen 2">
            <a:extLst>
              <a:ext uri="{FF2B5EF4-FFF2-40B4-BE49-F238E27FC236}">
                <a16:creationId xmlns:a16="http://schemas.microsoft.com/office/drawing/2014/main" id="{8A149D4F-E754-4A65-B38A-1976C0B3C3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0124" y="5085184"/>
            <a:ext cx="3457575" cy="1323975"/>
          </a:xfrm>
          <a:prstGeom prst="rect">
            <a:avLst/>
          </a:prstGeom>
        </p:spPr>
      </p:pic>
    </p:spTree>
    <p:extLst>
      <p:ext uri="{BB962C8B-B14F-4D97-AF65-F5344CB8AC3E}">
        <p14:creationId xmlns:p14="http://schemas.microsoft.com/office/powerpoint/2010/main" val="3551098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PhAnim="0">
  <p:cSld>
    <p:bg>
      <p:bgPr>
        <a:solidFill>
          <a:schemeClr val="accent6"/>
        </a:solidFill>
        <a:effectLst/>
      </p:bgPr>
    </p:bg>
    <p:spTree>
      <p:nvGrpSpPr>
        <p:cNvPr id="1" name=""/>
        <p:cNvGrpSpPr/>
        <p:nvPr/>
      </p:nvGrpSpPr>
      <p:grpSpPr>
        <a:xfrm>
          <a:off x="0" y="0"/>
          <a:ext cx="0" cy="0"/>
          <a:chOff x="0" y="0"/>
          <a:chExt cx="0" cy="0"/>
        </a:xfrm>
      </p:grpSpPr>
      <p:sp>
        <p:nvSpPr>
          <p:cNvPr id="17410" name="Rectangle 2"/>
          <p:cNvSpPr>
            <a:spLocks noGrp="1" noRot="1" noChangeArrowheads="1"/>
          </p:cNvSpPr>
          <p:nvPr>
            <p:ph type="title"/>
          </p:nvPr>
        </p:nvSpPr>
        <p:spPr>
          <a:solidFill>
            <a:srgbClr val="D7E4BD"/>
          </a:solidFill>
        </p:spPr>
        <p:txBody>
          <a:bodyPr>
            <a:normAutofit fontScale="90000"/>
          </a:bodyPr>
          <a:lstStyle/>
          <a:p>
            <a:pPr eaLnBrk="1" hangingPunct="1">
              <a:defRPr/>
            </a:pPr>
            <a:r>
              <a:rPr lang="es-MX" sz="4000" dirty="0"/>
              <a:t>PSA ( Programa Social Agropecuario) y PROINDER</a:t>
            </a:r>
            <a:br>
              <a:rPr lang="es-MX" sz="4000" dirty="0"/>
            </a:br>
            <a:endParaRPr lang="es-ES" sz="4000" dirty="0"/>
          </a:p>
        </p:txBody>
      </p:sp>
      <p:sp>
        <p:nvSpPr>
          <p:cNvPr id="17413" name="Rectangle 5"/>
          <p:cNvSpPr>
            <a:spLocks noGrp="1" noRot="1" noChangeArrowheads="1"/>
          </p:cNvSpPr>
          <p:nvPr>
            <p:ph type="body" sz="half" idx="2"/>
          </p:nvPr>
        </p:nvSpPr>
        <p:spPr>
          <a:xfrm>
            <a:off x="5214938" y="1916832"/>
            <a:ext cx="3929062" cy="4191000"/>
          </a:xfrm>
          <a:solidFill>
            <a:schemeClr val="bg1"/>
          </a:solidFill>
        </p:spPr>
        <p:txBody>
          <a:bodyPr>
            <a:normAutofit fontScale="70000" lnSpcReduction="20000"/>
          </a:bodyPr>
          <a:lstStyle/>
          <a:p>
            <a:pPr>
              <a:defRPr/>
            </a:pPr>
            <a:r>
              <a:rPr lang="es-MX" sz="2800" dirty="0"/>
              <a:t>Creados en la Secretaria Agricultura Ganadería y Pesca de la Nación ( El PSA  nace en 1993)</a:t>
            </a:r>
          </a:p>
          <a:p>
            <a:pPr>
              <a:defRPr/>
            </a:pPr>
            <a:r>
              <a:rPr lang="es-MX" sz="2800" dirty="0"/>
              <a:t>Cobertura Nacional</a:t>
            </a:r>
          </a:p>
          <a:p>
            <a:pPr>
              <a:defRPr/>
            </a:pPr>
            <a:r>
              <a:rPr lang="es-MX" sz="2800" dirty="0"/>
              <a:t>Destinatarios: Pequeños Productores , Comunidades Indígenas </a:t>
            </a:r>
          </a:p>
          <a:p>
            <a:pPr>
              <a:defRPr/>
            </a:pPr>
            <a:r>
              <a:rPr lang="es-MX" sz="2800" dirty="0"/>
              <a:t>Préstamo /subsidio</a:t>
            </a:r>
          </a:p>
          <a:p>
            <a:pPr eaLnBrk="1" hangingPunct="1">
              <a:defRPr/>
            </a:pPr>
            <a:r>
              <a:rPr lang="es-MX" sz="2800" dirty="0"/>
              <a:t>Capacitación y Asistencia Técnica</a:t>
            </a:r>
          </a:p>
          <a:p>
            <a:pPr eaLnBrk="1" hangingPunct="1">
              <a:defRPr/>
            </a:pPr>
            <a:r>
              <a:rPr lang="es-MX" sz="2800" dirty="0"/>
              <a:t>Organización (formación de grupos)</a:t>
            </a:r>
          </a:p>
          <a:p>
            <a:pPr eaLnBrk="1" hangingPunct="1">
              <a:defRPr/>
            </a:pPr>
            <a:r>
              <a:rPr lang="es-MX" sz="2800" dirty="0"/>
              <a:t>Subsidio para investigación, experimentación y gestión organizativa.</a:t>
            </a:r>
          </a:p>
          <a:p>
            <a:pPr eaLnBrk="1" hangingPunct="1">
              <a:defRPr/>
            </a:pPr>
            <a:endParaRPr lang="es-ES" sz="2800" dirty="0"/>
          </a:p>
        </p:txBody>
      </p:sp>
      <p:sp>
        <p:nvSpPr>
          <p:cNvPr id="5" name="6 Marcador de número de diapositiva"/>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A92F366-B481-49C3-B801-0E0D23DA5A36}" type="slidenum">
              <a:rPr kumimoji="0" lang="es-ES" sz="1200" b="0" i="0" u="none" strike="noStrike" kern="1200" cap="none" spc="0" normalizeH="0" baseline="0" noProof="0">
                <a:ln>
                  <a:noFill/>
                </a:ln>
                <a:solidFill>
                  <a:prstClr val="black">
                    <a:tint val="75000"/>
                  </a:prstClr>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es-ES" sz="1200" b="0" i="0" u="none" strike="noStrike" kern="1200" cap="none" spc="0" normalizeH="0" baseline="0" noProof="0">
              <a:ln>
                <a:noFill/>
              </a:ln>
              <a:solidFill>
                <a:prstClr val="black">
                  <a:tint val="75000"/>
                </a:prstClr>
              </a:solidFill>
              <a:effectLst/>
              <a:uLnTx/>
              <a:uFillTx/>
              <a:latin typeface="Arial" charset="0"/>
              <a:ea typeface="+mn-ea"/>
              <a:cs typeface="Arial" charset="0"/>
            </a:endParaRPr>
          </a:p>
        </p:txBody>
      </p:sp>
      <p:pic>
        <p:nvPicPr>
          <p:cNvPr id="8" name="Marcador de contenido 7">
            <a:extLst>
              <a:ext uri="{FF2B5EF4-FFF2-40B4-BE49-F238E27FC236}">
                <a16:creationId xmlns:a16="http://schemas.microsoft.com/office/drawing/2014/main" id="{EDB11D1B-54CE-4D79-853D-85953686B0E1}"/>
              </a:ext>
            </a:extLst>
          </p:cNvPr>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15941" y="1916832"/>
            <a:ext cx="4992556" cy="2808312"/>
          </a:xfrm>
        </p:spPr>
      </p:pic>
      <p:pic>
        <p:nvPicPr>
          <p:cNvPr id="12" name="Marcador de contenido 6">
            <a:extLst>
              <a:ext uri="{FF2B5EF4-FFF2-40B4-BE49-F238E27FC236}">
                <a16:creationId xmlns:a16="http://schemas.microsoft.com/office/drawing/2014/main" id="{F73F1C49-1863-405E-A4EF-7D4C3DA4006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1560" y="4978290"/>
            <a:ext cx="1784197" cy="1784197"/>
          </a:xfrm>
          <a:prstGeom prst="rect">
            <a:avLst/>
          </a:prstGeom>
          <a:solidFill>
            <a:schemeClr val="accent3"/>
          </a:solidFill>
        </p:spPr>
      </p:pic>
    </p:spTree>
    <p:extLst>
      <p:ext uri="{BB962C8B-B14F-4D97-AF65-F5344CB8AC3E}">
        <p14:creationId xmlns:p14="http://schemas.microsoft.com/office/powerpoint/2010/main" val="3732365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41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41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41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41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41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41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41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dirty="0"/>
              <a:t>Nuevos Programas de Desarrollo Rural</a:t>
            </a:r>
            <a:br>
              <a:rPr lang="es-AR" dirty="0"/>
            </a:br>
            <a:r>
              <a:rPr lang="es-AR" dirty="0"/>
              <a:t>                     PDR</a:t>
            </a:r>
          </a:p>
        </p:txBody>
      </p:sp>
      <p:graphicFrame>
        <p:nvGraphicFramePr>
          <p:cNvPr id="6" name="Marcador de contenido 5"/>
          <p:cNvGraphicFramePr>
            <a:graphicFrameLocks noGrp="1"/>
          </p:cNvGraphicFramePr>
          <p:nvPr>
            <p:ph idx="1"/>
            <p:extLst>
              <p:ext uri="{D42A27DB-BD31-4B8C-83A1-F6EECF244321}">
                <p14:modId xmlns:p14="http://schemas.microsoft.com/office/powerpoint/2010/main" val="186481900"/>
              </p:ext>
            </p:extLst>
          </p:nvPr>
        </p:nvGraphicFramePr>
        <p:xfrm>
          <a:off x="1941910" y="2457450"/>
          <a:ext cx="6686550" cy="2833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083124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solidFill>
            <a:schemeClr val="bg2"/>
          </a:solidFill>
        </p:spPr>
        <p:txBody>
          <a:bodyPr>
            <a:normAutofit fontScale="90000"/>
          </a:bodyPr>
          <a:lstStyle/>
          <a:p>
            <a:r>
              <a:rPr lang="es-MX" dirty="0"/>
              <a:t>Secretaría de Desarrollo Rural y Agricultura Familiar </a:t>
            </a:r>
            <a:endParaRPr lang="es-AR" dirty="0"/>
          </a:p>
        </p:txBody>
      </p:sp>
      <p:sp>
        <p:nvSpPr>
          <p:cNvPr id="3" name="Marcador de contenido 2"/>
          <p:cNvSpPr>
            <a:spLocks noGrp="1"/>
          </p:cNvSpPr>
          <p:nvPr>
            <p:ph idx="1"/>
          </p:nvPr>
        </p:nvSpPr>
        <p:spPr>
          <a:xfrm>
            <a:off x="457200" y="1600200"/>
            <a:ext cx="8229600" cy="5257800"/>
          </a:xfrm>
          <a:solidFill>
            <a:schemeClr val="bg1"/>
          </a:solidFill>
        </p:spPr>
        <p:txBody>
          <a:bodyPr>
            <a:normAutofit fontScale="92500" lnSpcReduction="10000"/>
          </a:bodyPr>
          <a:lstStyle/>
          <a:p>
            <a:r>
              <a:rPr lang="es-ES" sz="2400" dirty="0"/>
              <a:t>2009 Secretaría de DR y AF y la SSAF</a:t>
            </a:r>
          </a:p>
          <a:p>
            <a:r>
              <a:rPr lang="es-ES" sz="2400" dirty="0"/>
              <a:t>2014 Secretaría Agricultura Familiar</a:t>
            </a:r>
            <a:endParaRPr lang="es-ES" sz="1400" dirty="0"/>
          </a:p>
          <a:p>
            <a:r>
              <a:rPr lang="es-AR" sz="2400" dirty="0"/>
              <a:t>2018 Subsecretaría de Agricultura Familiar</a:t>
            </a:r>
          </a:p>
          <a:p>
            <a:r>
              <a:rPr lang="es-AR" sz="2400" dirty="0"/>
              <a:t>2020 Secretaría de Agricultura Familiar , Campesina, Indígena</a:t>
            </a:r>
          </a:p>
          <a:p>
            <a:r>
              <a:rPr lang="es-AR" sz="2400" dirty="0"/>
              <a:t>Identificación de la Agricultura Familiar</a:t>
            </a:r>
          </a:p>
          <a:p>
            <a:r>
              <a:rPr lang="es-AR" sz="2400" dirty="0"/>
              <a:t>Tierra </a:t>
            </a:r>
          </a:p>
          <a:p>
            <a:r>
              <a:rPr lang="es-AR" sz="2400" dirty="0"/>
              <a:t>Agua</a:t>
            </a:r>
          </a:p>
          <a:p>
            <a:r>
              <a:rPr lang="es-AR" sz="2400" dirty="0"/>
              <a:t>Infraestructura</a:t>
            </a:r>
          </a:p>
          <a:p>
            <a:r>
              <a:rPr lang="es-AR" sz="2400" dirty="0"/>
              <a:t>Producción </a:t>
            </a:r>
          </a:p>
          <a:p>
            <a:r>
              <a:rPr lang="es-AR" sz="2400" dirty="0"/>
              <a:t>Comercialización y Valor Agregado</a:t>
            </a:r>
          </a:p>
          <a:p>
            <a:r>
              <a:rPr lang="es-AR" sz="2400" dirty="0"/>
              <a:t>Financiamiento</a:t>
            </a:r>
          </a:p>
          <a:p>
            <a:r>
              <a:rPr lang="es-AR" sz="2400" dirty="0"/>
              <a:t>Fortalecimiento de las Organizaciones</a:t>
            </a:r>
          </a:p>
          <a:p>
            <a:r>
              <a:rPr lang="es-AR" sz="2400" dirty="0"/>
              <a:t>Género</a:t>
            </a:r>
          </a:p>
          <a:p>
            <a:r>
              <a:rPr lang="es-AR" sz="2400" dirty="0"/>
              <a:t>Pueblos </a:t>
            </a:r>
            <a:r>
              <a:rPr lang="es-AR" sz="2400" dirty="0" err="1"/>
              <a:t>Orginarios</a:t>
            </a:r>
            <a:endParaRPr lang="es-AR" sz="2400" dirty="0"/>
          </a:p>
        </p:txBody>
      </p:sp>
      <p:sp>
        <p:nvSpPr>
          <p:cNvPr id="4" name="Marcador de número de diapositiva 3"/>
          <p:cNvSpPr>
            <a:spLocks noGrp="1"/>
          </p:cNvSpPr>
          <p:nvPr>
            <p:ph type="sldNum" sz="quarter" idx="12"/>
          </p:nvPr>
        </p:nvSpPr>
        <p:spPr/>
        <p:txBody>
          <a:bodyPr/>
          <a:lstStyle/>
          <a:p>
            <a:pPr>
              <a:defRPr/>
            </a:pPr>
            <a:fld id="{C39711C1-53FC-46EF-8FCC-6C90D5265EBD}" type="slidenum">
              <a:rPr lang="es-ES" smtClean="0"/>
              <a:pPr>
                <a:defRPr/>
              </a:pPr>
              <a:t>23</a:t>
            </a:fld>
            <a:endParaRPr lang="es-ES"/>
          </a:p>
        </p:txBody>
      </p:sp>
    </p:spTree>
    <p:extLst>
      <p:ext uri="{BB962C8B-B14F-4D97-AF65-F5344CB8AC3E}">
        <p14:creationId xmlns:p14="http://schemas.microsoft.com/office/powerpoint/2010/main" val="7670484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solidFill>
            <a:srgbClr val="D7E4BD"/>
          </a:solidFill>
        </p:spPr>
        <p:txBody>
          <a:bodyPr>
            <a:normAutofit/>
          </a:bodyPr>
          <a:lstStyle/>
          <a:p>
            <a:r>
              <a:rPr lang="es-MX" dirty="0"/>
              <a:t>Secretaría de Agricultura Familiar </a:t>
            </a:r>
            <a:endParaRPr lang="es-AR" dirty="0"/>
          </a:p>
        </p:txBody>
      </p:sp>
      <p:sp>
        <p:nvSpPr>
          <p:cNvPr id="3" name="Marcador de contenido 2"/>
          <p:cNvSpPr>
            <a:spLocks noGrp="1"/>
          </p:cNvSpPr>
          <p:nvPr>
            <p:ph idx="1"/>
          </p:nvPr>
        </p:nvSpPr>
        <p:spPr>
          <a:solidFill>
            <a:schemeClr val="bg1"/>
          </a:solidFill>
        </p:spPr>
        <p:txBody>
          <a:bodyPr>
            <a:normAutofit lnSpcReduction="10000"/>
          </a:bodyPr>
          <a:lstStyle/>
          <a:p>
            <a:r>
              <a:rPr lang="es-AR" dirty="0"/>
              <a:t>Cuenta con delegaciones Provinciales y equipos técnicos territoriales interdisciplinarios</a:t>
            </a:r>
          </a:p>
          <a:p>
            <a:r>
              <a:rPr lang="es-AR" dirty="0"/>
              <a:t>Se trabaja articuladamente con INTA, </a:t>
            </a:r>
            <a:r>
              <a:rPr lang="es-AR" dirty="0" err="1"/>
              <a:t>Gob.Provinciales</a:t>
            </a:r>
            <a:r>
              <a:rPr lang="es-AR" dirty="0"/>
              <a:t>, Organismos Nacionales, ONG, Universidades</a:t>
            </a:r>
          </a:p>
          <a:p>
            <a:r>
              <a:rPr lang="es-AR" dirty="0"/>
              <a:t>Se generan instancias de diálogo y acuerdos programáticos con las Organizaciones de Productores</a:t>
            </a:r>
          </a:p>
        </p:txBody>
      </p:sp>
      <p:sp>
        <p:nvSpPr>
          <p:cNvPr id="4" name="Marcador de número de diapositiva 3"/>
          <p:cNvSpPr>
            <a:spLocks noGrp="1"/>
          </p:cNvSpPr>
          <p:nvPr>
            <p:ph type="sldNum" sz="quarter" idx="12"/>
          </p:nvPr>
        </p:nvSpPr>
        <p:spPr/>
        <p:txBody>
          <a:bodyPr/>
          <a:lstStyle/>
          <a:p>
            <a:pPr>
              <a:defRPr/>
            </a:pPr>
            <a:fld id="{C39711C1-53FC-46EF-8FCC-6C90D5265EBD}" type="slidenum">
              <a:rPr lang="es-ES" smtClean="0"/>
              <a:pPr>
                <a:defRPr/>
              </a:pPr>
              <a:t>24</a:t>
            </a:fld>
            <a:endParaRPr lang="es-ES"/>
          </a:p>
        </p:txBody>
      </p:sp>
    </p:spTree>
    <p:extLst>
      <p:ext uri="{BB962C8B-B14F-4D97-AF65-F5344CB8AC3E}">
        <p14:creationId xmlns:p14="http://schemas.microsoft.com/office/powerpoint/2010/main" val="42000343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PhAnim="0">
  <p:cSld>
    <p:bg>
      <p:bgPr>
        <a:solidFill>
          <a:schemeClr val="accent6"/>
        </a:solidFill>
        <a:effectLst/>
      </p:bgPr>
    </p:bg>
    <p:spTree>
      <p:nvGrpSpPr>
        <p:cNvPr id="1" name=""/>
        <p:cNvGrpSpPr/>
        <p:nvPr/>
      </p:nvGrpSpPr>
      <p:grpSpPr>
        <a:xfrm>
          <a:off x="0" y="0"/>
          <a:ext cx="0" cy="0"/>
          <a:chOff x="0" y="0"/>
          <a:chExt cx="0" cy="0"/>
        </a:xfrm>
      </p:grpSpPr>
      <p:sp>
        <p:nvSpPr>
          <p:cNvPr id="37890" name="Rectangle 2"/>
          <p:cNvSpPr>
            <a:spLocks noGrp="1" noRot="1" noChangeArrowheads="1"/>
          </p:cNvSpPr>
          <p:nvPr>
            <p:ph type="title"/>
          </p:nvPr>
        </p:nvSpPr>
        <p:spPr>
          <a:solidFill>
            <a:srgbClr val="D7E4BD"/>
          </a:solidFill>
        </p:spPr>
        <p:txBody>
          <a:bodyPr>
            <a:normAutofit fontScale="90000"/>
          </a:bodyPr>
          <a:lstStyle/>
          <a:p>
            <a:pPr eaLnBrk="1" hangingPunct="1">
              <a:defRPr/>
            </a:pPr>
            <a:r>
              <a:rPr lang="es-MX" dirty="0"/>
              <a:t>Instituciones/Programas estatales de la Provincias</a:t>
            </a:r>
            <a:endParaRPr lang="es-ES" dirty="0"/>
          </a:p>
        </p:txBody>
      </p:sp>
      <p:sp>
        <p:nvSpPr>
          <p:cNvPr id="37891" name="Rectangle 3"/>
          <p:cNvSpPr>
            <a:spLocks noGrp="1" noRot="1" noChangeArrowheads="1"/>
          </p:cNvSpPr>
          <p:nvPr>
            <p:ph idx="1"/>
          </p:nvPr>
        </p:nvSpPr>
        <p:spPr>
          <a:xfrm>
            <a:off x="827088" y="1916113"/>
            <a:ext cx="8007350" cy="4191000"/>
          </a:xfrm>
          <a:solidFill>
            <a:schemeClr val="bg1"/>
          </a:solidFill>
        </p:spPr>
        <p:txBody>
          <a:bodyPr/>
          <a:lstStyle/>
          <a:p>
            <a:pPr eaLnBrk="1" hangingPunct="1">
              <a:defRPr/>
            </a:pPr>
            <a:r>
              <a:rPr lang="es-MX" dirty="0"/>
              <a:t>Son pocas las provincias que presentan una estructura fuerte de Extensión Rural</a:t>
            </a:r>
          </a:p>
          <a:p>
            <a:pPr eaLnBrk="1" hangingPunct="1">
              <a:defRPr/>
            </a:pPr>
            <a:r>
              <a:rPr lang="es-MX" dirty="0"/>
              <a:t>Algunas de los que conservan el sistema de extensión trabajan más en la actividad de fomento y prestación de servicios</a:t>
            </a:r>
          </a:p>
          <a:p>
            <a:pPr eaLnBrk="1" hangingPunct="1">
              <a:defRPr/>
            </a:pPr>
            <a:r>
              <a:rPr lang="es-MX" dirty="0"/>
              <a:t>La mayoría han creado estructuras de Desarrollo Rural con financiamiento de la nación.</a:t>
            </a:r>
          </a:p>
          <a:p>
            <a:pPr eaLnBrk="1" hangingPunct="1">
              <a:defRPr/>
            </a:pPr>
            <a:endParaRPr lang="es-ES" dirty="0"/>
          </a:p>
        </p:txBody>
      </p:sp>
      <p:sp>
        <p:nvSpPr>
          <p:cNvPr id="4" name="5 Marcador de número de diapositiva"/>
          <p:cNvSpPr>
            <a:spLocks noGrp="1"/>
          </p:cNvSpPr>
          <p:nvPr>
            <p:ph type="sldNum" sz="quarter" idx="12"/>
          </p:nvPr>
        </p:nvSpPr>
        <p:spPr/>
        <p:txBody>
          <a:bodyPr/>
          <a:lstStyle/>
          <a:p>
            <a:pPr>
              <a:defRPr/>
            </a:pPr>
            <a:fld id="{4C4C7A64-0F5D-40D9-BCC3-44BA31C2F745}" type="slidenum">
              <a:rPr lang="es-ES"/>
              <a:pPr>
                <a:defRPr/>
              </a:pPr>
              <a:t>25</a:t>
            </a:fld>
            <a:endParaRPr lang="es-E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89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789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789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1" grpId="0" build="p"/>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bg>
      <p:bgPr>
        <a:solidFill>
          <a:schemeClr val="accent6"/>
        </a:solidFill>
        <a:effectLst/>
      </p:bgPr>
    </p:bg>
    <p:spTree>
      <p:nvGrpSpPr>
        <p:cNvPr id="1" name=""/>
        <p:cNvGrpSpPr/>
        <p:nvPr/>
      </p:nvGrpSpPr>
      <p:grpSpPr>
        <a:xfrm>
          <a:off x="0" y="0"/>
          <a:ext cx="0" cy="0"/>
          <a:chOff x="0" y="0"/>
          <a:chExt cx="0" cy="0"/>
        </a:xfrm>
      </p:grpSpPr>
      <p:sp>
        <p:nvSpPr>
          <p:cNvPr id="26626" name="Rectangle 2"/>
          <p:cNvSpPr>
            <a:spLocks noGrp="1" noRot="1" noChangeArrowheads="1"/>
          </p:cNvSpPr>
          <p:nvPr>
            <p:ph type="title"/>
          </p:nvPr>
        </p:nvSpPr>
        <p:spPr>
          <a:xfrm>
            <a:off x="467053" y="212725"/>
            <a:ext cx="8385175" cy="1431925"/>
          </a:xfrm>
          <a:solidFill>
            <a:srgbClr val="D7E4BD"/>
          </a:solidFill>
        </p:spPr>
        <p:txBody>
          <a:bodyPr/>
          <a:lstStyle/>
          <a:p>
            <a:pPr eaLnBrk="1" hangingPunct="1">
              <a:defRPr/>
            </a:pPr>
            <a:r>
              <a:rPr lang="es-MX" sz="4000" dirty="0"/>
              <a:t>Instituciones estatales nacionales</a:t>
            </a:r>
            <a:br>
              <a:rPr lang="es-MX" sz="4000" dirty="0"/>
            </a:br>
            <a:r>
              <a:rPr lang="es-MX" sz="4000" dirty="0"/>
              <a:t>Las Universidades </a:t>
            </a:r>
            <a:endParaRPr lang="es-ES" sz="4000" dirty="0"/>
          </a:p>
        </p:txBody>
      </p:sp>
      <p:sp>
        <p:nvSpPr>
          <p:cNvPr id="26629" name="Rectangle 5"/>
          <p:cNvSpPr>
            <a:spLocks noGrp="1" noRot="1" noChangeArrowheads="1"/>
          </p:cNvSpPr>
          <p:nvPr>
            <p:ph type="body" sz="half" idx="2"/>
          </p:nvPr>
        </p:nvSpPr>
        <p:spPr>
          <a:xfrm>
            <a:off x="5292080" y="1916832"/>
            <a:ext cx="3553470" cy="4179168"/>
          </a:xfrm>
          <a:solidFill>
            <a:schemeClr val="bg1"/>
          </a:solidFill>
        </p:spPr>
        <p:txBody>
          <a:bodyPr/>
          <a:lstStyle/>
          <a:p>
            <a:pPr eaLnBrk="1" hangingPunct="1">
              <a:lnSpc>
                <a:spcPct val="90000"/>
              </a:lnSpc>
              <a:defRPr/>
            </a:pPr>
            <a:r>
              <a:rPr lang="es-MX" sz="2000" dirty="0"/>
              <a:t>Programas de vinculación tecnológica y extensión Universitaria</a:t>
            </a:r>
          </a:p>
          <a:p>
            <a:pPr eaLnBrk="1" hangingPunct="1">
              <a:lnSpc>
                <a:spcPct val="90000"/>
              </a:lnSpc>
              <a:defRPr/>
            </a:pPr>
            <a:r>
              <a:rPr lang="es-MX" sz="2000" dirty="0"/>
              <a:t>Espacio de Formación  reflexión e investigación en ER y DR</a:t>
            </a:r>
          </a:p>
          <a:p>
            <a:pPr eaLnBrk="1" hangingPunct="1">
              <a:lnSpc>
                <a:spcPct val="90000"/>
              </a:lnSpc>
              <a:defRPr/>
            </a:pPr>
            <a:r>
              <a:rPr lang="es-MX" sz="2000" dirty="0"/>
              <a:t>Pasantías y Voluntariados </a:t>
            </a:r>
            <a:endParaRPr lang="es-ES" sz="2000" dirty="0"/>
          </a:p>
        </p:txBody>
      </p:sp>
      <p:sp>
        <p:nvSpPr>
          <p:cNvPr id="5" name="6 Marcador de número de diapositiva"/>
          <p:cNvSpPr>
            <a:spLocks noGrp="1"/>
          </p:cNvSpPr>
          <p:nvPr>
            <p:ph type="sldNum" sz="quarter" idx="12"/>
          </p:nvPr>
        </p:nvSpPr>
        <p:spPr/>
        <p:txBody>
          <a:bodyPr/>
          <a:lstStyle/>
          <a:p>
            <a:pPr>
              <a:defRPr/>
            </a:pPr>
            <a:fld id="{466C1706-69D1-4D0F-AF86-464539E0F073}" type="slidenum">
              <a:rPr lang="es-ES"/>
              <a:pPr>
                <a:defRPr/>
              </a:pPr>
              <a:t>26</a:t>
            </a:fld>
            <a:endParaRPr lang="es-ES"/>
          </a:p>
        </p:txBody>
      </p:sp>
      <p:pic>
        <p:nvPicPr>
          <p:cNvPr id="12" name="Marcador de contenido 11">
            <a:extLst>
              <a:ext uri="{FF2B5EF4-FFF2-40B4-BE49-F238E27FC236}">
                <a16:creationId xmlns:a16="http://schemas.microsoft.com/office/drawing/2014/main" id="{326153A3-767E-4C5C-B8C0-FDAD6E85349F}"/>
              </a:ext>
            </a:extLst>
          </p:cNvPr>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106726" y="2204864"/>
            <a:ext cx="4863711" cy="3240359"/>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62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62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62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9" grpId="0" build="p"/>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bg>
      <p:bgPr>
        <a:solidFill>
          <a:schemeClr val="accent6"/>
        </a:solidFill>
        <a:effectLst/>
      </p:bgPr>
    </p:bg>
    <p:spTree>
      <p:nvGrpSpPr>
        <p:cNvPr id="1" name=""/>
        <p:cNvGrpSpPr/>
        <p:nvPr/>
      </p:nvGrpSpPr>
      <p:grpSpPr>
        <a:xfrm>
          <a:off x="0" y="0"/>
          <a:ext cx="0" cy="0"/>
          <a:chOff x="0" y="0"/>
          <a:chExt cx="0" cy="0"/>
        </a:xfrm>
      </p:grpSpPr>
      <p:sp>
        <p:nvSpPr>
          <p:cNvPr id="19458" name="Rectangle 2"/>
          <p:cNvSpPr>
            <a:spLocks noGrp="1" noRot="1" noChangeArrowheads="1"/>
          </p:cNvSpPr>
          <p:nvPr>
            <p:ph type="title"/>
          </p:nvPr>
        </p:nvSpPr>
        <p:spPr>
          <a:solidFill>
            <a:srgbClr val="D7E4BD"/>
          </a:solidFill>
        </p:spPr>
        <p:txBody>
          <a:bodyPr>
            <a:normAutofit fontScale="90000"/>
          </a:bodyPr>
          <a:lstStyle/>
          <a:p>
            <a:pPr eaLnBrk="1" hangingPunct="1">
              <a:defRPr/>
            </a:pPr>
            <a:r>
              <a:rPr lang="es-MX" dirty="0"/>
              <a:t>Instituciones privadas sin fines de lucro. </a:t>
            </a:r>
            <a:r>
              <a:rPr lang="es-MX" dirty="0" err="1"/>
              <a:t>ONGs</a:t>
            </a:r>
            <a:r>
              <a:rPr lang="es-MX" dirty="0"/>
              <a:t> </a:t>
            </a:r>
            <a:endParaRPr lang="es-ES" dirty="0"/>
          </a:p>
        </p:txBody>
      </p:sp>
      <p:sp>
        <p:nvSpPr>
          <p:cNvPr id="19459" name="Rectangle 3"/>
          <p:cNvSpPr>
            <a:spLocks noGrp="1" noRot="1" noChangeArrowheads="1"/>
          </p:cNvSpPr>
          <p:nvPr>
            <p:ph idx="1"/>
          </p:nvPr>
        </p:nvSpPr>
        <p:spPr>
          <a:solidFill>
            <a:schemeClr val="bg1"/>
          </a:solidFill>
        </p:spPr>
        <p:txBody>
          <a:bodyPr/>
          <a:lstStyle/>
          <a:p>
            <a:pPr eaLnBrk="1" hangingPunct="1">
              <a:defRPr/>
            </a:pPr>
            <a:r>
              <a:rPr lang="es-MX" dirty="0"/>
              <a:t>FUNDAPAZ, INCUPO, INDES, OCLADE</a:t>
            </a:r>
            <a:r>
              <a:rPr lang="es-MX"/>
              <a:t>, REDES CHACO</a:t>
            </a:r>
            <a:r>
              <a:rPr lang="es-MX" dirty="0"/>
              <a:t>, ASOCIANA, ADE, etc.</a:t>
            </a:r>
          </a:p>
          <a:p>
            <a:pPr eaLnBrk="1" hangingPunct="1">
              <a:defRPr/>
            </a:pPr>
            <a:r>
              <a:rPr lang="es-MX" dirty="0"/>
              <a:t>Promover el desarrollo autogestionario</a:t>
            </a:r>
          </a:p>
          <a:p>
            <a:pPr eaLnBrk="1" hangingPunct="1">
              <a:defRPr/>
            </a:pPr>
            <a:r>
              <a:rPr lang="es-MX" dirty="0"/>
              <a:t>Aborígenes y pequeños productores</a:t>
            </a:r>
          </a:p>
          <a:p>
            <a:pPr eaLnBrk="1" hangingPunct="1">
              <a:defRPr/>
            </a:pPr>
            <a:r>
              <a:rPr lang="es-MX" dirty="0"/>
              <a:t>Métodos grupales e individuales</a:t>
            </a:r>
          </a:p>
          <a:p>
            <a:pPr eaLnBrk="1" hangingPunct="1">
              <a:defRPr/>
            </a:pPr>
            <a:r>
              <a:rPr lang="es-MX" dirty="0"/>
              <a:t>Componentes: Asistencia Técnica, capacitación, organización, asistencia financiera.</a:t>
            </a:r>
            <a:endParaRPr lang="es-ES" dirty="0"/>
          </a:p>
        </p:txBody>
      </p:sp>
      <p:sp>
        <p:nvSpPr>
          <p:cNvPr id="4" name="5 Marcador de número de diapositiva"/>
          <p:cNvSpPr>
            <a:spLocks noGrp="1"/>
          </p:cNvSpPr>
          <p:nvPr>
            <p:ph type="sldNum" sz="quarter" idx="12"/>
          </p:nvPr>
        </p:nvSpPr>
        <p:spPr/>
        <p:txBody>
          <a:bodyPr/>
          <a:lstStyle/>
          <a:p>
            <a:pPr>
              <a:defRPr/>
            </a:pPr>
            <a:fld id="{543F96CB-D05F-4737-BCC8-150083D90F18}" type="slidenum">
              <a:rPr lang="es-ES"/>
              <a:pPr>
                <a:defRPr/>
              </a:pPr>
              <a:t>27</a:t>
            </a:fld>
            <a:endParaRPr lang="es-E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45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45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45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45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29698" name="Rectangle 2"/>
          <p:cNvSpPr>
            <a:spLocks noGrp="1" noRot="1" noChangeArrowheads="1"/>
          </p:cNvSpPr>
          <p:nvPr>
            <p:ph type="title"/>
          </p:nvPr>
        </p:nvSpPr>
        <p:spPr>
          <a:solidFill>
            <a:srgbClr val="D7E4BD"/>
          </a:solidFill>
        </p:spPr>
        <p:txBody>
          <a:bodyPr>
            <a:normAutofit fontScale="90000"/>
          </a:bodyPr>
          <a:lstStyle/>
          <a:p>
            <a:pPr eaLnBrk="1" hangingPunct="1">
              <a:defRPr/>
            </a:pPr>
            <a:r>
              <a:rPr lang="es-MX" dirty="0"/>
              <a:t>Instituciones privadas sin fines de lucro. AADER</a:t>
            </a:r>
            <a:endParaRPr lang="es-ES" dirty="0"/>
          </a:p>
        </p:txBody>
      </p:sp>
      <p:pic>
        <p:nvPicPr>
          <p:cNvPr id="21509" name="Picture 6" descr="aader"/>
          <p:cNvPicPr>
            <a:picLocks noGrp="1" noChangeAspect="1" noChangeArrowheads="1"/>
          </p:cNvPicPr>
          <p:nvPr>
            <p:ph sz="half" idx="1"/>
          </p:nvPr>
        </p:nvPicPr>
        <p:blipFill>
          <a:blip r:embed="rId2"/>
          <a:srcRect/>
          <a:stretch>
            <a:fillRect/>
          </a:stretch>
        </p:blipFill>
        <p:spPr>
          <a:xfrm>
            <a:off x="1163638" y="1955800"/>
            <a:ext cx="3152775" cy="4135438"/>
          </a:xfrm>
          <a:noFill/>
        </p:spPr>
      </p:pic>
      <p:sp>
        <p:nvSpPr>
          <p:cNvPr id="29701" name="Rectangle 5"/>
          <p:cNvSpPr>
            <a:spLocks noGrp="1" noRot="1" noChangeArrowheads="1"/>
          </p:cNvSpPr>
          <p:nvPr>
            <p:ph type="body" sz="half" idx="2"/>
          </p:nvPr>
        </p:nvSpPr>
        <p:spPr>
          <a:xfrm>
            <a:off x="4916488" y="1905000"/>
            <a:ext cx="3929062" cy="4191000"/>
          </a:xfrm>
          <a:solidFill>
            <a:schemeClr val="bg1"/>
          </a:solidFill>
        </p:spPr>
        <p:txBody>
          <a:bodyPr/>
          <a:lstStyle/>
          <a:p>
            <a:pPr algn="just" eaLnBrk="1" hangingPunct="1">
              <a:defRPr/>
            </a:pPr>
            <a:r>
              <a:rPr lang="es-ES" sz="2800" dirty="0"/>
              <a:t>Asociación civil sin fines de lucro, que tiene como propósito fundamental promover el desarrollo de la Extensión Rural en la República Argentina.</a:t>
            </a:r>
          </a:p>
        </p:txBody>
      </p:sp>
      <p:sp>
        <p:nvSpPr>
          <p:cNvPr id="5" name="6 Marcador de número de diapositiva"/>
          <p:cNvSpPr>
            <a:spLocks noGrp="1"/>
          </p:cNvSpPr>
          <p:nvPr>
            <p:ph type="sldNum" sz="quarter" idx="12"/>
          </p:nvPr>
        </p:nvSpPr>
        <p:spPr/>
        <p:txBody>
          <a:bodyPr/>
          <a:lstStyle/>
          <a:p>
            <a:pPr>
              <a:defRPr/>
            </a:pPr>
            <a:fld id="{BE4764A1-0597-42E2-95F8-90F983E8F343}" type="slidenum">
              <a:rPr lang="es-ES"/>
              <a:pPr>
                <a:defRPr/>
              </a:pPr>
              <a:t>28</a:t>
            </a:fld>
            <a:endParaRPr lang="es-E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PhAnim="0">
  <p:cSld>
    <p:bg>
      <p:bgPr>
        <a:solidFill>
          <a:schemeClr val="accent6"/>
        </a:solidFill>
        <a:effectLst/>
      </p:bgPr>
    </p:bg>
    <p:spTree>
      <p:nvGrpSpPr>
        <p:cNvPr id="1" name=""/>
        <p:cNvGrpSpPr/>
        <p:nvPr/>
      </p:nvGrpSpPr>
      <p:grpSpPr>
        <a:xfrm>
          <a:off x="0" y="0"/>
          <a:ext cx="0" cy="0"/>
          <a:chOff x="0" y="0"/>
          <a:chExt cx="0" cy="0"/>
        </a:xfrm>
      </p:grpSpPr>
      <p:sp>
        <p:nvSpPr>
          <p:cNvPr id="24578" name="Rectangle 2"/>
          <p:cNvSpPr>
            <a:spLocks noGrp="1" noRot="1" noChangeArrowheads="1"/>
          </p:cNvSpPr>
          <p:nvPr>
            <p:ph type="title"/>
          </p:nvPr>
        </p:nvSpPr>
        <p:spPr>
          <a:solidFill>
            <a:srgbClr val="D7E4BD"/>
          </a:solidFill>
        </p:spPr>
        <p:txBody>
          <a:bodyPr>
            <a:normAutofit fontScale="90000"/>
          </a:bodyPr>
          <a:lstStyle/>
          <a:p>
            <a:pPr eaLnBrk="1" hangingPunct="1">
              <a:defRPr/>
            </a:pPr>
            <a:r>
              <a:rPr lang="es-MX" dirty="0"/>
              <a:t>Instituciones privadas con fines de lucro</a:t>
            </a:r>
            <a:endParaRPr lang="es-ES" dirty="0"/>
          </a:p>
        </p:txBody>
      </p:sp>
      <p:sp>
        <p:nvSpPr>
          <p:cNvPr id="24579" name="Rectangle 3"/>
          <p:cNvSpPr>
            <a:spLocks noGrp="1" noRot="1" noChangeArrowheads="1"/>
          </p:cNvSpPr>
          <p:nvPr>
            <p:ph idx="1"/>
          </p:nvPr>
        </p:nvSpPr>
        <p:spPr>
          <a:solidFill>
            <a:schemeClr val="bg1"/>
          </a:solidFill>
        </p:spPr>
        <p:txBody>
          <a:bodyPr/>
          <a:lstStyle/>
          <a:p>
            <a:pPr eaLnBrk="1" hangingPunct="1">
              <a:defRPr/>
            </a:pPr>
            <a:r>
              <a:rPr lang="es-MX" dirty="0"/>
              <a:t>Cooperativas de Productores (SanCor, </a:t>
            </a:r>
            <a:r>
              <a:rPr lang="es-MX" dirty="0" err="1"/>
              <a:t>CoProTab</a:t>
            </a:r>
            <a:r>
              <a:rPr lang="es-MX" dirty="0"/>
              <a:t>)</a:t>
            </a:r>
          </a:p>
          <a:p>
            <a:pPr eaLnBrk="1" hangingPunct="1">
              <a:defRPr/>
            </a:pPr>
            <a:r>
              <a:rPr lang="es-MX" dirty="0"/>
              <a:t>Cooperativas de Servicios de apoyo a la producción.</a:t>
            </a:r>
          </a:p>
          <a:p>
            <a:pPr eaLnBrk="1" hangingPunct="1">
              <a:defRPr/>
            </a:pPr>
            <a:r>
              <a:rPr lang="es-MX" dirty="0"/>
              <a:t>Empresas Agroindustriales (Empresas tabacaleras)</a:t>
            </a:r>
          </a:p>
          <a:p>
            <a:pPr eaLnBrk="1" hangingPunct="1">
              <a:defRPr/>
            </a:pPr>
            <a:r>
              <a:rPr lang="es-MX" dirty="0"/>
              <a:t>Consultoras</a:t>
            </a:r>
            <a:endParaRPr lang="es-ES" dirty="0"/>
          </a:p>
        </p:txBody>
      </p:sp>
      <p:sp>
        <p:nvSpPr>
          <p:cNvPr id="4" name="5 Marcador de número de diapositiva"/>
          <p:cNvSpPr>
            <a:spLocks noGrp="1"/>
          </p:cNvSpPr>
          <p:nvPr>
            <p:ph type="sldNum" sz="quarter" idx="12"/>
          </p:nvPr>
        </p:nvSpPr>
        <p:spPr/>
        <p:txBody>
          <a:bodyPr/>
          <a:lstStyle/>
          <a:p>
            <a:pPr>
              <a:defRPr/>
            </a:pPr>
            <a:fld id="{9655C7CB-A1A2-459A-AB3D-671430AD9C1F}" type="slidenum">
              <a:rPr lang="es-ES"/>
              <a:pPr>
                <a:defRPr/>
              </a:pPr>
              <a:t>29</a:t>
            </a:fld>
            <a:endParaRPr lang="es-E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57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57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57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654257C-FABF-4BE6-8BD0-150371C908A7}"/>
              </a:ext>
            </a:extLst>
          </p:cNvPr>
          <p:cNvSpPr>
            <a:spLocks noGrp="1"/>
          </p:cNvSpPr>
          <p:nvPr>
            <p:ph type="title"/>
          </p:nvPr>
        </p:nvSpPr>
        <p:spPr>
          <a:xfrm>
            <a:off x="457200" y="274638"/>
            <a:ext cx="8229600" cy="706090"/>
          </a:xfrm>
          <a:solidFill>
            <a:srgbClr val="D7E4BD"/>
          </a:solidFill>
        </p:spPr>
        <p:txBody>
          <a:bodyPr>
            <a:normAutofit fontScale="90000"/>
          </a:bodyPr>
          <a:lstStyle/>
          <a:p>
            <a:r>
              <a:rPr lang="es-ES" dirty="0"/>
              <a:t>CONSIDERACIONES PREVIAS</a:t>
            </a:r>
            <a:endParaRPr lang="es-AR" dirty="0"/>
          </a:p>
        </p:txBody>
      </p:sp>
      <p:sp>
        <p:nvSpPr>
          <p:cNvPr id="3" name="Marcador de contenido 2">
            <a:extLst>
              <a:ext uri="{FF2B5EF4-FFF2-40B4-BE49-F238E27FC236}">
                <a16:creationId xmlns:a16="http://schemas.microsoft.com/office/drawing/2014/main" id="{D8A94FB3-745C-42ED-A019-FB18A38F967F}"/>
              </a:ext>
            </a:extLst>
          </p:cNvPr>
          <p:cNvSpPr>
            <a:spLocks noGrp="1"/>
          </p:cNvSpPr>
          <p:nvPr>
            <p:ph idx="1"/>
          </p:nvPr>
        </p:nvSpPr>
        <p:spPr>
          <a:xfrm>
            <a:off x="457200" y="980728"/>
            <a:ext cx="8229600" cy="5145435"/>
          </a:xfrm>
          <a:solidFill>
            <a:schemeClr val="bg1"/>
          </a:solidFill>
        </p:spPr>
        <p:txBody>
          <a:bodyPr>
            <a:normAutofit fontScale="85000" lnSpcReduction="10000"/>
          </a:bodyPr>
          <a:lstStyle/>
          <a:p>
            <a:pPr algn="just"/>
            <a:r>
              <a:rPr lang="es-AR" sz="2400" dirty="0">
                <a:latin typeface="Calibri" panose="020F0502020204030204" pitchFamily="34" charset="0"/>
                <a:ea typeface="Calibri" panose="020F0502020204030204" pitchFamily="34" charset="0"/>
                <a:cs typeface="Times New Roman" panose="02020603050405020304" pitchFamily="18" charset="0"/>
              </a:rPr>
              <a:t>A</a:t>
            </a:r>
            <a:r>
              <a:rPr lang="es-AR" sz="2400" dirty="0">
                <a:effectLst/>
                <a:latin typeface="Calibri" panose="020F0502020204030204" pitchFamily="34" charset="0"/>
                <a:ea typeface="Calibri" panose="020F0502020204030204" pitchFamily="34" charset="0"/>
                <a:cs typeface="Times New Roman" panose="02020603050405020304" pitchFamily="18" charset="0"/>
              </a:rPr>
              <a:t>bordar la problemática de la extensión y el desarrollo rural desde una perspectiva global e integradora</a:t>
            </a:r>
          </a:p>
          <a:p>
            <a:pPr marL="0" indent="0" algn="just">
              <a:buNone/>
            </a:pPr>
            <a:endParaRPr lang="es-AR"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s-AR" sz="2400" dirty="0">
                <a:latin typeface="Calibri" panose="020F0502020204030204" pitchFamily="34" charset="0"/>
                <a:ea typeface="Calibri" panose="020F0502020204030204" pitchFamily="34" charset="0"/>
                <a:cs typeface="Times New Roman" panose="02020603050405020304" pitchFamily="18" charset="0"/>
              </a:rPr>
              <a:t>L</a:t>
            </a:r>
            <a:r>
              <a:rPr lang="es-AR" sz="2400" dirty="0">
                <a:effectLst/>
                <a:latin typeface="Calibri" panose="020F0502020204030204" pitchFamily="34" charset="0"/>
                <a:ea typeface="Calibri" panose="020F0502020204030204" pitchFamily="34" charset="0"/>
                <a:cs typeface="Times New Roman" panose="02020603050405020304" pitchFamily="18" charset="0"/>
              </a:rPr>
              <a:t>a extensión está intrínsecamente “ideologizada”, porque es un instrumento para el desarrollo rural y es también un instrumento para las políticas agropecuarias, toda discusión no puede negar ese punto de partida y debe proyectarlo para cada coordenada en la cual las entidades y sus actores plantean el qué y cómo hacerse cargo de una porción de las actividades que proponen y de los escenarios que desean (</a:t>
            </a:r>
            <a:r>
              <a:rPr lang="es-AR" sz="2400" dirty="0" err="1">
                <a:effectLst/>
                <a:latin typeface="Calibri" panose="020F0502020204030204" pitchFamily="34" charset="0"/>
                <a:ea typeface="Calibri" panose="020F0502020204030204" pitchFamily="34" charset="0"/>
                <a:cs typeface="Times New Roman" panose="02020603050405020304" pitchFamily="18" charset="0"/>
              </a:rPr>
              <a:t>Erbetta</a:t>
            </a:r>
            <a:r>
              <a:rPr lang="es-AR" sz="2400" dirty="0">
                <a:effectLst/>
                <a:latin typeface="Calibri" panose="020F0502020204030204" pitchFamily="34" charset="0"/>
                <a:ea typeface="Calibri" panose="020F0502020204030204" pitchFamily="34" charset="0"/>
                <a:cs typeface="Times New Roman" panose="02020603050405020304" pitchFamily="18" charset="0"/>
              </a:rPr>
              <a:t>, 2008)</a:t>
            </a:r>
          </a:p>
          <a:p>
            <a:pPr marL="0" indent="0" algn="just">
              <a:buNone/>
            </a:pPr>
            <a:endParaRPr lang="es-AR"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s-ES" sz="2400" dirty="0">
                <a:latin typeface="+mj-lt"/>
              </a:rPr>
              <a:t>Las políticas públicas no recorren caminos lineales, son campo de disputa entre distintos actores sobre el Problema a abordar y las visiones sobre su resolución. </a:t>
            </a:r>
            <a:r>
              <a:rPr lang="es-ES" sz="2400" dirty="0">
                <a:solidFill>
                  <a:srgbClr val="FF0000"/>
                </a:solidFill>
                <a:latin typeface="+mj-lt"/>
              </a:rPr>
              <a:t>Relaciones de Tensión entre actores e Instituciones</a:t>
            </a:r>
            <a:endParaRPr lang="es-ES" sz="2400" dirty="0">
              <a:latin typeface="+mj-lt"/>
            </a:endParaRPr>
          </a:p>
          <a:p>
            <a:pPr marL="0" indent="0" algn="just">
              <a:buNone/>
            </a:pPr>
            <a:endParaRPr lang="es-AR"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s-AR" sz="2400" dirty="0">
                <a:latin typeface="Calibri" panose="020F0502020204030204" pitchFamily="34" charset="0"/>
                <a:ea typeface="Calibri" panose="020F0502020204030204" pitchFamily="34" charset="0"/>
                <a:cs typeface="Times New Roman" panose="02020603050405020304" pitchFamily="18" charset="0"/>
              </a:rPr>
              <a:t>Este marco nos sirve </a:t>
            </a:r>
            <a:r>
              <a:rPr lang="es-AR" sz="2400" dirty="0">
                <a:effectLst/>
                <a:latin typeface="Calibri" panose="020F0502020204030204" pitchFamily="34" charset="0"/>
                <a:ea typeface="Calibri" panose="020F0502020204030204" pitchFamily="34" charset="0"/>
                <a:cs typeface="Times New Roman" panose="02020603050405020304" pitchFamily="18" charset="0"/>
              </a:rPr>
              <a:t>para pensar los problemas que envuelven a la actividad, los actores y sus instituciones.</a:t>
            </a:r>
          </a:p>
          <a:p>
            <a:endParaRPr lang="es-AR" sz="2400" dirty="0"/>
          </a:p>
        </p:txBody>
      </p:sp>
      <p:sp>
        <p:nvSpPr>
          <p:cNvPr id="4" name="Marcador de número de diapositiva 3">
            <a:extLst>
              <a:ext uri="{FF2B5EF4-FFF2-40B4-BE49-F238E27FC236}">
                <a16:creationId xmlns:a16="http://schemas.microsoft.com/office/drawing/2014/main" id="{FDDD4577-BFA8-43AF-B52B-879B52030D47}"/>
              </a:ext>
            </a:extLst>
          </p:cNvPr>
          <p:cNvSpPr>
            <a:spLocks noGrp="1"/>
          </p:cNvSpPr>
          <p:nvPr>
            <p:ph type="sldNum" sz="quarter" idx="12"/>
          </p:nvPr>
        </p:nvSpPr>
        <p:spPr/>
        <p:txBody>
          <a:bodyPr/>
          <a:lstStyle/>
          <a:p>
            <a:pPr>
              <a:defRPr/>
            </a:pPr>
            <a:fld id="{C39711C1-53FC-46EF-8FCC-6C90D5265EBD}" type="slidenum">
              <a:rPr lang="es-ES" smtClean="0"/>
              <a:pPr>
                <a:defRPr/>
              </a:pPr>
              <a:t>3</a:t>
            </a:fld>
            <a:endParaRPr lang="es-ES"/>
          </a:p>
        </p:txBody>
      </p:sp>
    </p:spTree>
    <p:extLst>
      <p:ext uri="{BB962C8B-B14F-4D97-AF65-F5344CB8AC3E}">
        <p14:creationId xmlns:p14="http://schemas.microsoft.com/office/powerpoint/2010/main" val="18808261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25602" name="Rectangle 2"/>
          <p:cNvSpPr>
            <a:spLocks noGrp="1" noRot="1" noChangeArrowheads="1"/>
          </p:cNvSpPr>
          <p:nvPr>
            <p:ph type="title"/>
          </p:nvPr>
        </p:nvSpPr>
        <p:spPr>
          <a:solidFill>
            <a:srgbClr val="D7E4BD"/>
          </a:solidFill>
        </p:spPr>
        <p:txBody>
          <a:bodyPr>
            <a:normAutofit fontScale="90000"/>
          </a:bodyPr>
          <a:lstStyle/>
          <a:p>
            <a:pPr eaLnBrk="1" hangingPunct="1">
              <a:defRPr/>
            </a:pPr>
            <a:r>
              <a:rPr lang="es-MX" dirty="0"/>
              <a:t>Otros agentes económicos que difunden tecnología</a:t>
            </a:r>
            <a:endParaRPr lang="es-ES" dirty="0"/>
          </a:p>
        </p:txBody>
      </p:sp>
      <p:sp>
        <p:nvSpPr>
          <p:cNvPr id="25603" name="Rectangle 3"/>
          <p:cNvSpPr>
            <a:spLocks noGrp="1" noRot="1" noChangeArrowheads="1"/>
          </p:cNvSpPr>
          <p:nvPr>
            <p:ph idx="1"/>
          </p:nvPr>
        </p:nvSpPr>
        <p:spPr>
          <a:solidFill>
            <a:schemeClr val="bg1"/>
          </a:solidFill>
        </p:spPr>
        <p:txBody>
          <a:bodyPr/>
          <a:lstStyle/>
          <a:p>
            <a:pPr algn="just" eaLnBrk="1" hangingPunct="1">
              <a:lnSpc>
                <a:spcPct val="80000"/>
              </a:lnSpc>
              <a:defRPr/>
            </a:pPr>
            <a:r>
              <a:rPr lang="es-ES" sz="2000" b="1" dirty="0"/>
              <a:t>1- </a:t>
            </a:r>
            <a:r>
              <a:rPr lang="es-ES" sz="2000" dirty="0"/>
              <a:t>los centros de servicios de los proveedores de insumos, a menudo, se convierten en espacios de asesoramiento; </a:t>
            </a:r>
          </a:p>
          <a:p>
            <a:pPr algn="just" eaLnBrk="1" hangingPunct="1">
              <a:lnSpc>
                <a:spcPct val="80000"/>
              </a:lnSpc>
              <a:defRPr/>
            </a:pPr>
            <a:r>
              <a:rPr lang="es-ES" sz="2000" b="1" dirty="0"/>
              <a:t>2-</a:t>
            </a:r>
            <a:r>
              <a:rPr lang="es-ES" sz="2000" dirty="0"/>
              <a:t> Instituciones privadas (pero sin fines de lucro individual) dedicadas a fomentar y/o desarrollar la innovación (Asociación Argentina de Consorcios de Experimentación Agrícola –AACREA; Asociación Argentina de Productores de Siembra Directa –AAPRESID–)</a:t>
            </a:r>
          </a:p>
          <a:p>
            <a:pPr algn="just" eaLnBrk="1" hangingPunct="1">
              <a:lnSpc>
                <a:spcPct val="80000"/>
              </a:lnSpc>
              <a:defRPr/>
            </a:pPr>
            <a:r>
              <a:rPr lang="es-ES" sz="2000" b="1" dirty="0"/>
              <a:t>3-</a:t>
            </a:r>
            <a:r>
              <a:rPr lang="es-ES" sz="2000" dirty="0"/>
              <a:t>Entidades gremiales organizadas por cadenas de producción que cuentan a la problemática tecnológica entre sus objetivos centrales (Asociación Argentina del Girasol –ASAGIR–, ACSOJA y MAIZAR) </a:t>
            </a:r>
          </a:p>
          <a:p>
            <a:pPr algn="just" eaLnBrk="1" hangingPunct="1">
              <a:lnSpc>
                <a:spcPct val="80000"/>
              </a:lnSpc>
              <a:defRPr/>
            </a:pPr>
            <a:r>
              <a:rPr lang="es-ES" sz="2000" b="1" dirty="0"/>
              <a:t>4-</a:t>
            </a:r>
            <a:r>
              <a:rPr lang="es-ES" sz="2000" dirty="0"/>
              <a:t>Las normas de calidad que imponen los demandantes industriales y los exportadores;</a:t>
            </a:r>
          </a:p>
          <a:p>
            <a:pPr algn="just" eaLnBrk="1" hangingPunct="1">
              <a:lnSpc>
                <a:spcPct val="80000"/>
              </a:lnSpc>
              <a:defRPr/>
            </a:pPr>
            <a:r>
              <a:rPr lang="es-ES" sz="2000" b="1" dirty="0"/>
              <a:t>5-</a:t>
            </a:r>
            <a:r>
              <a:rPr lang="es-ES" sz="2000" dirty="0"/>
              <a:t>Intervenciones públicas (locales e internacionales) referidas a </a:t>
            </a:r>
            <a:r>
              <a:rPr lang="es-ES" sz="2000" dirty="0" err="1"/>
              <a:t>normatización</a:t>
            </a:r>
            <a:r>
              <a:rPr lang="es-ES" sz="2000" dirty="0"/>
              <a:t> de productos, procesos, normas ambientales y otras complementarias que también modelan indirectamente el desarrollo innovativo de la actividad</a:t>
            </a:r>
            <a:r>
              <a:rPr lang="es-ES" sz="1800" dirty="0"/>
              <a:t>. </a:t>
            </a:r>
          </a:p>
        </p:txBody>
      </p:sp>
      <p:sp>
        <p:nvSpPr>
          <p:cNvPr id="4" name="5 Marcador de número de diapositiva"/>
          <p:cNvSpPr>
            <a:spLocks noGrp="1"/>
          </p:cNvSpPr>
          <p:nvPr>
            <p:ph type="sldNum" sz="quarter" idx="12"/>
          </p:nvPr>
        </p:nvSpPr>
        <p:spPr/>
        <p:txBody>
          <a:bodyPr/>
          <a:lstStyle/>
          <a:p>
            <a:pPr>
              <a:defRPr/>
            </a:pPr>
            <a:fld id="{B80CF02B-6E80-4663-BB10-715E26BE9364}" type="slidenum">
              <a:rPr lang="es-ES"/>
              <a:pPr>
                <a:defRPr/>
              </a:pPr>
              <a:t>30</a:t>
            </a:fld>
            <a:endParaRPr lang="es-E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Rot="1" noChangeArrowheads="1"/>
          </p:cNvSpPr>
          <p:nvPr>
            <p:ph type="title"/>
          </p:nvPr>
        </p:nvSpPr>
        <p:spPr>
          <a:xfrm>
            <a:off x="251520" y="12502"/>
            <a:ext cx="8590855" cy="1400274"/>
          </a:xfrm>
          <a:solidFill>
            <a:srgbClr val="D7E4BD"/>
          </a:solidFill>
        </p:spPr>
        <p:txBody>
          <a:bodyPr>
            <a:normAutofit/>
          </a:bodyPr>
          <a:lstStyle/>
          <a:p>
            <a:pPr eaLnBrk="1" hangingPunct="1">
              <a:defRPr/>
            </a:pPr>
            <a:r>
              <a:rPr lang="es-MX" dirty="0"/>
              <a:t>AACREA</a:t>
            </a:r>
            <a:endParaRPr lang="es-ES" dirty="0"/>
          </a:p>
        </p:txBody>
      </p:sp>
      <p:sp>
        <p:nvSpPr>
          <p:cNvPr id="22532" name="Rectangle 4"/>
          <p:cNvSpPr>
            <a:spLocks noGrp="1" noRot="1" noChangeArrowheads="1"/>
          </p:cNvSpPr>
          <p:nvPr>
            <p:ph type="body" sz="half" idx="1"/>
          </p:nvPr>
        </p:nvSpPr>
        <p:spPr>
          <a:xfrm>
            <a:off x="0" y="1726489"/>
            <a:ext cx="4270604" cy="4551462"/>
          </a:xfrm>
          <a:solidFill>
            <a:schemeClr val="bg1"/>
          </a:solidFill>
        </p:spPr>
        <p:txBody>
          <a:bodyPr/>
          <a:lstStyle/>
          <a:p>
            <a:pPr marL="0" indent="0" algn="just" eaLnBrk="1" hangingPunct="1">
              <a:buNone/>
              <a:defRPr/>
            </a:pPr>
            <a:r>
              <a:rPr lang="es-ES" sz="2400" dirty="0"/>
              <a:t>Un grupo CREA está conformado por diez o doce empresarios del sector agropecuario que se reúnen para compartir experiencias y colaborar mutuamente en la toma de decisiones. Asimismo, cada grupo está coordinado por un presidente y un asesor técnico. </a:t>
            </a:r>
          </a:p>
        </p:txBody>
      </p:sp>
      <p:pic>
        <p:nvPicPr>
          <p:cNvPr id="20485" name="Picture 6" descr="crea"/>
          <p:cNvPicPr>
            <a:picLocks noGrp="1" noChangeAspect="1" noChangeArrowheads="1"/>
          </p:cNvPicPr>
          <p:nvPr>
            <p:ph type="clipArt" sz="half" idx="2"/>
          </p:nvPr>
        </p:nvPicPr>
        <p:blipFill>
          <a:blip r:embed="rId2"/>
          <a:srcRect/>
          <a:stretch>
            <a:fillRect/>
          </a:stretch>
        </p:blipFill>
        <p:spPr>
          <a:xfrm>
            <a:off x="4270604" y="3281498"/>
            <a:ext cx="4851474" cy="3564000"/>
          </a:xfrm>
          <a:noFill/>
        </p:spPr>
      </p:pic>
      <p:sp>
        <p:nvSpPr>
          <p:cNvPr id="5" name="6 Marcador de número de diapositiva"/>
          <p:cNvSpPr>
            <a:spLocks noGrp="1"/>
          </p:cNvSpPr>
          <p:nvPr>
            <p:ph type="sldNum" sz="quarter" idx="12"/>
          </p:nvPr>
        </p:nvSpPr>
        <p:spPr/>
        <p:txBody>
          <a:bodyPr/>
          <a:lstStyle/>
          <a:p>
            <a:pPr>
              <a:defRPr/>
            </a:pPr>
            <a:fld id="{0CC386FC-5169-4A10-B713-60248921E519}" type="slidenum">
              <a:rPr lang="es-ES"/>
              <a:pPr>
                <a:defRPr/>
              </a:pPr>
              <a:t>31</a:t>
            </a:fld>
            <a:endParaRPr lang="es-ES"/>
          </a:p>
        </p:txBody>
      </p:sp>
    </p:spTree>
    <p:extLst>
      <p:ext uri="{BB962C8B-B14F-4D97-AF65-F5344CB8AC3E}">
        <p14:creationId xmlns:p14="http://schemas.microsoft.com/office/powerpoint/2010/main" val="24277306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31746" name="Rectangle 2"/>
          <p:cNvSpPr>
            <a:spLocks noGrp="1" noRot="1" noChangeArrowheads="1"/>
          </p:cNvSpPr>
          <p:nvPr>
            <p:ph type="title"/>
          </p:nvPr>
        </p:nvSpPr>
        <p:spPr>
          <a:xfrm>
            <a:off x="457200" y="0"/>
            <a:ext cx="8229600" cy="1052736"/>
          </a:xfrm>
          <a:solidFill>
            <a:srgbClr val="D7E4BD"/>
          </a:solidFill>
        </p:spPr>
        <p:txBody>
          <a:bodyPr/>
          <a:lstStyle/>
          <a:p>
            <a:pPr eaLnBrk="1" hangingPunct="1">
              <a:defRPr/>
            </a:pPr>
            <a:r>
              <a:rPr lang="es-MX" dirty="0"/>
              <a:t>Conclusión</a:t>
            </a:r>
            <a:endParaRPr lang="es-ES" dirty="0"/>
          </a:p>
        </p:txBody>
      </p:sp>
      <p:sp>
        <p:nvSpPr>
          <p:cNvPr id="31747" name="Rectangle 3"/>
          <p:cNvSpPr>
            <a:spLocks noGrp="1" noRot="1" noChangeArrowheads="1"/>
          </p:cNvSpPr>
          <p:nvPr>
            <p:ph idx="1"/>
          </p:nvPr>
        </p:nvSpPr>
        <p:spPr>
          <a:xfrm>
            <a:off x="457200" y="1166018"/>
            <a:ext cx="8229600" cy="5431334"/>
          </a:xfrm>
          <a:solidFill>
            <a:schemeClr val="bg1"/>
          </a:solidFill>
        </p:spPr>
        <p:txBody>
          <a:bodyPr>
            <a:noAutofit/>
          </a:bodyPr>
          <a:lstStyle/>
          <a:p>
            <a:pPr algn="just" eaLnBrk="1" hangingPunct="1">
              <a:lnSpc>
                <a:spcPct val="80000"/>
              </a:lnSpc>
              <a:buFont typeface="Wingdings" pitchFamily="2" charset="2"/>
              <a:buNone/>
              <a:defRPr/>
            </a:pPr>
            <a:r>
              <a:rPr lang="es-MX" sz="2400" dirty="0"/>
              <a:t>La Extensión Rural en Argentina se inició con un fuerte impulso del estado. Sin embargo con el correr del tiempo se fueron involucrando otros actores de la esfera privada. Asimismo los programas de Desarrollo y Extensión Rural en la Argentina conforman una intrincada red que algunas veces se complementan y otras entran el contradicción. </a:t>
            </a:r>
          </a:p>
          <a:p>
            <a:pPr algn="just" eaLnBrk="1" hangingPunct="1">
              <a:lnSpc>
                <a:spcPct val="80000"/>
              </a:lnSpc>
              <a:buFont typeface="Wingdings" pitchFamily="2" charset="2"/>
              <a:buNone/>
              <a:defRPr/>
            </a:pPr>
            <a:r>
              <a:rPr lang="es-MX" sz="2400" dirty="0"/>
              <a:t>Desde 2008 en adelante se fortalece la institucionalidad para la Agricultura familiar , un paso significativo en la políticas publicas.</a:t>
            </a:r>
          </a:p>
          <a:p>
            <a:pPr algn="just" eaLnBrk="1" hangingPunct="1">
              <a:lnSpc>
                <a:spcPct val="80000"/>
              </a:lnSpc>
              <a:buFont typeface="Wingdings" pitchFamily="2" charset="2"/>
              <a:buNone/>
              <a:defRPr/>
            </a:pPr>
            <a:r>
              <a:rPr lang="es-MX" sz="2400" dirty="0"/>
              <a:t>La Extensión educativa es una formidable herramienta para generar acciones de transformación junto a la población rural, sin embargo es imprescindible que se implementen estrategias duraderas que promuevan definitivamente un desarrollo rural que permita  sostener a las poblaciones en el campo con una calidad de vida acorde a los tiempos y a la idiosincrasia de los pueblos.</a:t>
            </a:r>
            <a:endParaRPr lang="es-ES" sz="2400" dirty="0"/>
          </a:p>
        </p:txBody>
      </p:sp>
      <p:sp>
        <p:nvSpPr>
          <p:cNvPr id="4" name="5 Marcador de número de diapositiva"/>
          <p:cNvSpPr>
            <a:spLocks noGrp="1"/>
          </p:cNvSpPr>
          <p:nvPr>
            <p:ph type="sldNum" sz="quarter" idx="12"/>
          </p:nvPr>
        </p:nvSpPr>
        <p:spPr/>
        <p:txBody>
          <a:bodyPr/>
          <a:lstStyle/>
          <a:p>
            <a:pPr>
              <a:defRPr/>
            </a:pPr>
            <a:fld id="{F2AF255C-793F-4188-99F2-6F5F464D6947}" type="slidenum">
              <a:rPr lang="es-ES"/>
              <a:pPr>
                <a:defRPr/>
              </a:pPr>
              <a:t>32</a:t>
            </a:fld>
            <a:endParaRPr lang="es-E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solidFill>
            <a:srgbClr val="D7E4BD"/>
          </a:solidFill>
        </p:spPr>
        <p:txBody>
          <a:bodyPr>
            <a:normAutofit/>
          </a:bodyPr>
          <a:lstStyle/>
          <a:p>
            <a:r>
              <a:rPr lang="es-AR" sz="2100" dirty="0"/>
              <a:t>AGENDA PÚBLICA</a:t>
            </a:r>
          </a:p>
        </p:txBody>
      </p:sp>
      <p:pic>
        <p:nvPicPr>
          <p:cNvPr id="5" name="Marcador de contenido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716016" y="1844824"/>
            <a:ext cx="4158000" cy="2772000"/>
          </a:xfrm>
        </p:spPr>
      </p:pic>
      <p:sp>
        <p:nvSpPr>
          <p:cNvPr id="4" name="Marcador de texto 3"/>
          <p:cNvSpPr>
            <a:spLocks noGrp="1"/>
          </p:cNvSpPr>
          <p:nvPr>
            <p:ph type="body" sz="half" idx="2"/>
          </p:nvPr>
        </p:nvSpPr>
        <p:spPr>
          <a:xfrm>
            <a:off x="73454" y="2060848"/>
            <a:ext cx="4477444" cy="3818659"/>
          </a:xfrm>
          <a:solidFill>
            <a:schemeClr val="bg1"/>
          </a:solidFill>
        </p:spPr>
        <p:txBody>
          <a:bodyPr>
            <a:noAutofit/>
          </a:bodyPr>
          <a:lstStyle/>
          <a:p>
            <a:r>
              <a:rPr lang="es-AR" sz="2000" dirty="0"/>
              <a:t>Definición:</a:t>
            </a:r>
          </a:p>
          <a:p>
            <a:r>
              <a:rPr lang="es-AR" sz="2000" dirty="0"/>
              <a:t>Proceso por el cual ciertos problemas o cuestiones se transforman en socialmente relevantes y llegan  a llamar la atención del gobierno como   posibles asuntos de Política Pública (</a:t>
            </a:r>
            <a:r>
              <a:rPr lang="es-AR" sz="2000" dirty="0" err="1"/>
              <a:t>Osalak</a:t>
            </a:r>
            <a:r>
              <a:rPr lang="es-AR" sz="2000" dirty="0"/>
              <a:t> y </a:t>
            </a:r>
            <a:r>
              <a:rPr lang="es-AR" sz="2000" dirty="0" err="1"/>
              <a:t>Odonnell</a:t>
            </a:r>
            <a:r>
              <a:rPr lang="es-AR" sz="2000" dirty="0"/>
              <a:t>, 1995)</a:t>
            </a:r>
          </a:p>
          <a:p>
            <a:r>
              <a:rPr lang="es-AR" sz="2000" dirty="0"/>
              <a:t>La formación de Agenda es uno de los puntos más significativos de la Constitución de las Políticas Públicas</a:t>
            </a:r>
          </a:p>
        </p:txBody>
      </p:sp>
    </p:spTree>
    <p:extLst>
      <p:ext uri="{BB962C8B-B14F-4D97-AF65-F5344CB8AC3E}">
        <p14:creationId xmlns:p14="http://schemas.microsoft.com/office/powerpoint/2010/main" val="15304036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1524968" y="335744"/>
            <a:ext cx="6835509" cy="1080121"/>
          </a:xfrm>
          <a:solidFill>
            <a:srgbClr val="D7E4BD"/>
          </a:solidFill>
        </p:spPr>
        <p:txBody>
          <a:bodyPr>
            <a:normAutofit/>
          </a:bodyPr>
          <a:lstStyle/>
          <a:p>
            <a:r>
              <a:rPr lang="es-ES" b="1" dirty="0"/>
              <a:t>Otros aportes</a:t>
            </a:r>
            <a:endParaRPr lang="es-AR" b="1" dirty="0"/>
          </a:p>
        </p:txBody>
      </p:sp>
      <p:sp>
        <p:nvSpPr>
          <p:cNvPr id="3" name="Marcador de contenido 2"/>
          <p:cNvSpPr>
            <a:spLocks noGrp="1"/>
          </p:cNvSpPr>
          <p:nvPr>
            <p:ph idx="1"/>
          </p:nvPr>
        </p:nvSpPr>
        <p:spPr>
          <a:xfrm>
            <a:off x="539552" y="1700808"/>
            <a:ext cx="8319635" cy="4281387"/>
          </a:xfrm>
          <a:solidFill>
            <a:schemeClr val="bg1"/>
          </a:solidFill>
        </p:spPr>
        <p:txBody>
          <a:bodyPr>
            <a:normAutofit/>
          </a:bodyPr>
          <a:lstStyle/>
          <a:p>
            <a:pPr algn="just"/>
            <a:r>
              <a:rPr lang="es-ES" sz="2000" b="1" dirty="0">
                <a:latin typeface="+mj-lt"/>
              </a:rPr>
              <a:t>Una cuestión se problematiza socialmente a partir del interés, atención o movilización de actores de la sociedad civil, entendidos como clases, fracciones de clases, organizaciones o incluso individuos estratégicamente ubicados en el sistema de poder.</a:t>
            </a:r>
          </a:p>
          <a:p>
            <a:pPr algn="just"/>
            <a:r>
              <a:rPr lang="es-ES" sz="2000" b="1" dirty="0">
                <a:latin typeface="+mj-lt"/>
              </a:rPr>
              <a:t> Una política estatal entonces, es la toma de posición por parte del Estado ante una “cuestión socialmente problematizada”: la misma implica decisiones de una o más organizaciones estatales, que conforman el modo de intervención del estado frente a la cuestión (</a:t>
            </a:r>
            <a:r>
              <a:rPr lang="es-ES" sz="2000" b="1" dirty="0" err="1">
                <a:latin typeface="+mj-lt"/>
              </a:rPr>
              <a:t>Oszlak</a:t>
            </a:r>
            <a:r>
              <a:rPr lang="es-ES" sz="2000" b="1" dirty="0">
                <a:latin typeface="+mj-lt"/>
              </a:rPr>
              <a:t> y </a:t>
            </a:r>
            <a:r>
              <a:rPr lang="es-ES" sz="2000" b="1" dirty="0" err="1">
                <a:latin typeface="+mj-lt"/>
              </a:rPr>
              <a:t>O´Donnell</a:t>
            </a:r>
            <a:r>
              <a:rPr lang="es-ES" sz="2000" b="1" dirty="0">
                <a:latin typeface="+mj-lt"/>
              </a:rPr>
              <a:t>, 1995).</a:t>
            </a:r>
          </a:p>
          <a:p>
            <a:pPr algn="just"/>
            <a:r>
              <a:rPr lang="es-ES" sz="2000" b="1" dirty="0">
                <a:latin typeface="+mj-lt"/>
              </a:rPr>
              <a:t>La toma de posición no tiene por qué ser unívoca u homogénea, pueden ocasionarse conflictos o ambigüedades en torno a la toma de posición del Estado frente a una cuestión</a:t>
            </a:r>
          </a:p>
          <a:p>
            <a:endParaRPr lang="es-AR" dirty="0"/>
          </a:p>
        </p:txBody>
      </p:sp>
    </p:spTree>
    <p:extLst>
      <p:ext uri="{BB962C8B-B14F-4D97-AF65-F5344CB8AC3E}">
        <p14:creationId xmlns:p14="http://schemas.microsoft.com/office/powerpoint/2010/main" val="14659584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13A791E-5EDC-4AB6-9DE9-6C4F6F4499EE}"/>
              </a:ext>
            </a:extLst>
          </p:cNvPr>
          <p:cNvSpPr>
            <a:spLocks noGrp="1"/>
          </p:cNvSpPr>
          <p:nvPr>
            <p:ph type="title"/>
          </p:nvPr>
        </p:nvSpPr>
        <p:spPr>
          <a:xfrm>
            <a:off x="457200" y="136525"/>
            <a:ext cx="8229600" cy="1154113"/>
          </a:xfrm>
          <a:solidFill>
            <a:srgbClr val="D7E4BD"/>
          </a:solidFill>
        </p:spPr>
        <p:txBody>
          <a:bodyPr>
            <a:normAutofit/>
          </a:bodyPr>
          <a:lstStyle/>
          <a:p>
            <a:r>
              <a:rPr lang="es-ES" sz="2400" dirty="0"/>
              <a:t>ALGUNOS INTERROGANTES SOBRE LA  ER </a:t>
            </a:r>
            <a:endParaRPr lang="es-AR" sz="2400" dirty="0"/>
          </a:p>
        </p:txBody>
      </p:sp>
      <p:sp>
        <p:nvSpPr>
          <p:cNvPr id="3" name="Marcador de contenido 2">
            <a:extLst>
              <a:ext uri="{FF2B5EF4-FFF2-40B4-BE49-F238E27FC236}">
                <a16:creationId xmlns:a16="http://schemas.microsoft.com/office/drawing/2014/main" id="{3C8605B0-3CB3-41A3-B093-B7A5E017C6B8}"/>
              </a:ext>
            </a:extLst>
          </p:cNvPr>
          <p:cNvSpPr>
            <a:spLocks noGrp="1"/>
          </p:cNvSpPr>
          <p:nvPr>
            <p:ph idx="1"/>
          </p:nvPr>
        </p:nvSpPr>
        <p:spPr>
          <a:xfrm>
            <a:off x="457200" y="1505347"/>
            <a:ext cx="8229600" cy="5001419"/>
          </a:xfrm>
          <a:solidFill>
            <a:schemeClr val="bg1"/>
          </a:solidFill>
        </p:spPr>
        <p:txBody>
          <a:bodyPr/>
          <a:lstStyle/>
          <a:p>
            <a:pPr marL="0" indent="0">
              <a:lnSpc>
                <a:spcPct val="107000"/>
              </a:lnSpc>
              <a:spcAft>
                <a:spcPts val="800"/>
              </a:spcAft>
              <a:buNone/>
            </a:pPr>
            <a:r>
              <a:rPr lang="es-AR" sz="1800" dirty="0">
                <a:effectLst/>
                <a:latin typeface="Calibri" panose="020F0502020204030204" pitchFamily="34" charset="0"/>
                <a:ea typeface="Calibri" panose="020F0502020204030204" pitchFamily="34" charset="0"/>
                <a:cs typeface="Times New Roman" panose="02020603050405020304" pitchFamily="18" charset="0"/>
              </a:rPr>
              <a:t> </a:t>
            </a:r>
          </a:p>
          <a:p>
            <a:r>
              <a:rPr lang="es-AR" sz="2400" dirty="0">
                <a:effectLst/>
                <a:latin typeface="Calibri" panose="020F0502020204030204" pitchFamily="34" charset="0"/>
                <a:ea typeface="Calibri" panose="020F0502020204030204" pitchFamily="34" charset="0"/>
                <a:cs typeface="Times New Roman" panose="02020603050405020304" pitchFamily="18" charset="0"/>
              </a:rPr>
              <a:t>¿Es la Extensión una actividad para vender tecnología?</a:t>
            </a:r>
          </a:p>
          <a:p>
            <a:r>
              <a:rPr lang="es-AR" sz="2400" dirty="0">
                <a:effectLst/>
                <a:latin typeface="Calibri" panose="020F0502020204030204" pitchFamily="34" charset="0"/>
                <a:ea typeface="Calibri" panose="020F0502020204030204" pitchFamily="34" charset="0"/>
                <a:cs typeface="Times New Roman" panose="02020603050405020304" pitchFamily="18" charset="0"/>
              </a:rPr>
              <a:t>¿Es la Extensión una práctica que se vuelve exitosa porque los productores adoptan lo que la difusión reza?</a:t>
            </a:r>
          </a:p>
          <a:p>
            <a:r>
              <a:rPr lang="es-AR" sz="2400" dirty="0">
                <a:effectLst/>
                <a:latin typeface="Calibri" panose="020F0502020204030204" pitchFamily="34" charset="0"/>
                <a:ea typeface="Calibri" panose="020F0502020204030204" pitchFamily="34" charset="0"/>
                <a:cs typeface="Times New Roman" panose="02020603050405020304" pitchFamily="18" charset="0"/>
              </a:rPr>
              <a:t>¿Es la Extensión una actividad destinada a ofrecer una mayor igualdad en las oportunidades?</a:t>
            </a:r>
          </a:p>
          <a:p>
            <a:r>
              <a:rPr lang="es-AR" sz="2400" dirty="0">
                <a:effectLst/>
                <a:latin typeface="Calibri" panose="020F0502020204030204" pitchFamily="34" charset="0"/>
                <a:ea typeface="Calibri" panose="020F0502020204030204" pitchFamily="34" charset="0"/>
                <a:cs typeface="Times New Roman" panose="02020603050405020304" pitchFamily="18" charset="0"/>
              </a:rPr>
              <a:t> ¿Es la Extensión un instrumento para favorecer el desarrollo autónomo de los actores vinculados a la producción agropecuaria?</a:t>
            </a:r>
            <a:endParaRPr lang="es-AR" sz="2400" dirty="0"/>
          </a:p>
        </p:txBody>
      </p:sp>
      <p:sp>
        <p:nvSpPr>
          <p:cNvPr id="4" name="Marcador de número de diapositiva 3">
            <a:extLst>
              <a:ext uri="{FF2B5EF4-FFF2-40B4-BE49-F238E27FC236}">
                <a16:creationId xmlns:a16="http://schemas.microsoft.com/office/drawing/2014/main" id="{E0346DBD-91E3-4805-BA75-E318B7093465}"/>
              </a:ext>
            </a:extLst>
          </p:cNvPr>
          <p:cNvSpPr>
            <a:spLocks noGrp="1"/>
          </p:cNvSpPr>
          <p:nvPr>
            <p:ph type="sldNum" sz="quarter" idx="12"/>
          </p:nvPr>
        </p:nvSpPr>
        <p:spPr/>
        <p:txBody>
          <a:bodyPr/>
          <a:lstStyle/>
          <a:p>
            <a:pPr>
              <a:defRPr/>
            </a:pPr>
            <a:fld id="{C39711C1-53FC-46EF-8FCC-6C90D5265EBD}" type="slidenum">
              <a:rPr lang="es-ES" smtClean="0"/>
              <a:pPr>
                <a:defRPr/>
              </a:pPr>
              <a:t>6</a:t>
            </a:fld>
            <a:endParaRPr lang="es-ES"/>
          </a:p>
        </p:txBody>
      </p:sp>
    </p:spTree>
    <p:extLst>
      <p:ext uri="{BB962C8B-B14F-4D97-AF65-F5344CB8AC3E}">
        <p14:creationId xmlns:p14="http://schemas.microsoft.com/office/powerpoint/2010/main" val="26905104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bg>
      <p:bgPr>
        <a:solidFill>
          <a:schemeClr val="accent6"/>
        </a:solidFill>
        <a:effectLst/>
      </p:bgPr>
    </p:bg>
    <p:spTree>
      <p:nvGrpSpPr>
        <p:cNvPr id="1" name=""/>
        <p:cNvGrpSpPr/>
        <p:nvPr/>
      </p:nvGrpSpPr>
      <p:grpSpPr>
        <a:xfrm>
          <a:off x="0" y="0"/>
          <a:ext cx="0" cy="0"/>
          <a:chOff x="0" y="0"/>
          <a:chExt cx="0" cy="0"/>
        </a:xfrm>
      </p:grpSpPr>
      <p:sp>
        <p:nvSpPr>
          <p:cNvPr id="5122" name="Rectangle 2"/>
          <p:cNvSpPr>
            <a:spLocks noGrp="1" noRot="1" noChangeArrowheads="1"/>
          </p:cNvSpPr>
          <p:nvPr>
            <p:ph type="title"/>
          </p:nvPr>
        </p:nvSpPr>
        <p:spPr>
          <a:solidFill>
            <a:srgbClr val="D7E4BD"/>
          </a:solidFill>
        </p:spPr>
        <p:txBody>
          <a:bodyPr/>
          <a:lstStyle/>
          <a:p>
            <a:pPr eaLnBrk="1" hangingPunct="1">
              <a:defRPr/>
            </a:pPr>
            <a:r>
              <a:rPr lang="es-MX" dirty="0"/>
              <a:t>Estructura de la presentación</a:t>
            </a:r>
            <a:endParaRPr lang="es-ES" dirty="0"/>
          </a:p>
        </p:txBody>
      </p:sp>
      <p:sp>
        <p:nvSpPr>
          <p:cNvPr id="5123" name="Rectangle 3"/>
          <p:cNvSpPr>
            <a:spLocks noGrp="1" noRot="1" noChangeArrowheads="1"/>
          </p:cNvSpPr>
          <p:nvPr>
            <p:ph idx="1"/>
          </p:nvPr>
        </p:nvSpPr>
        <p:spPr>
          <a:solidFill>
            <a:schemeClr val="bg1"/>
          </a:solidFill>
        </p:spPr>
        <p:txBody>
          <a:bodyPr/>
          <a:lstStyle/>
          <a:p>
            <a:pPr eaLnBrk="1" hangingPunct="1">
              <a:lnSpc>
                <a:spcPct val="90000"/>
              </a:lnSpc>
              <a:defRPr/>
            </a:pPr>
            <a:r>
              <a:rPr lang="es-MX" dirty="0"/>
              <a:t>Breve historia de la Institucionalización de la ER en el marco de los supuestos de DR</a:t>
            </a:r>
          </a:p>
          <a:p>
            <a:pPr eaLnBrk="1" hangingPunct="1">
              <a:lnSpc>
                <a:spcPct val="90000"/>
              </a:lnSpc>
              <a:buFont typeface="Wingdings" pitchFamily="2" charset="2"/>
              <a:buNone/>
              <a:defRPr/>
            </a:pPr>
            <a:endParaRPr lang="es-MX" dirty="0"/>
          </a:p>
          <a:p>
            <a:pPr eaLnBrk="1" hangingPunct="1">
              <a:lnSpc>
                <a:spcPct val="90000"/>
              </a:lnSpc>
              <a:defRPr/>
            </a:pPr>
            <a:r>
              <a:rPr lang="es-MX" dirty="0"/>
              <a:t>Las Instituciones oficiales y privadas que trabajan en ER</a:t>
            </a:r>
          </a:p>
          <a:p>
            <a:pPr eaLnBrk="1" hangingPunct="1">
              <a:lnSpc>
                <a:spcPct val="90000"/>
              </a:lnSpc>
              <a:buFont typeface="Wingdings" pitchFamily="2" charset="2"/>
              <a:buNone/>
              <a:defRPr/>
            </a:pPr>
            <a:endParaRPr lang="es-MX" dirty="0"/>
          </a:p>
          <a:p>
            <a:pPr algn="just" eaLnBrk="1" hangingPunct="1">
              <a:lnSpc>
                <a:spcPct val="90000"/>
              </a:lnSpc>
              <a:defRPr/>
            </a:pPr>
            <a:r>
              <a:rPr lang="es-MX" dirty="0"/>
              <a:t>Las estrategias de intervención </a:t>
            </a:r>
          </a:p>
          <a:p>
            <a:pPr eaLnBrk="1" hangingPunct="1">
              <a:lnSpc>
                <a:spcPct val="90000"/>
              </a:lnSpc>
              <a:buFont typeface="Wingdings" pitchFamily="2" charset="2"/>
              <a:buNone/>
              <a:defRPr/>
            </a:pPr>
            <a:endParaRPr lang="es-ES" dirty="0"/>
          </a:p>
        </p:txBody>
      </p:sp>
      <p:sp>
        <p:nvSpPr>
          <p:cNvPr id="4" name="5 Marcador de número de diapositiva"/>
          <p:cNvSpPr>
            <a:spLocks noGrp="1"/>
          </p:cNvSpPr>
          <p:nvPr>
            <p:ph type="sldNum" sz="quarter" idx="12"/>
          </p:nvPr>
        </p:nvSpPr>
        <p:spPr/>
        <p:txBody>
          <a:bodyPr/>
          <a:lstStyle/>
          <a:p>
            <a:pPr>
              <a:defRPr/>
            </a:pPr>
            <a:fld id="{56E90888-E7DA-488E-AFC2-F154285F5D85}" type="slidenum">
              <a:rPr lang="es-ES"/>
              <a:pPr>
                <a:defRPr/>
              </a:pPr>
              <a:t>7</a:t>
            </a:fld>
            <a:endParaRPr lang="es-E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2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12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bg>
      <p:bgPr>
        <a:solidFill>
          <a:schemeClr val="accent6"/>
        </a:solidFill>
        <a:effectLst/>
      </p:bgPr>
    </p:bg>
    <p:spTree>
      <p:nvGrpSpPr>
        <p:cNvPr id="1" name=""/>
        <p:cNvGrpSpPr/>
        <p:nvPr/>
      </p:nvGrpSpPr>
      <p:grpSpPr>
        <a:xfrm>
          <a:off x="0" y="0"/>
          <a:ext cx="0" cy="0"/>
          <a:chOff x="0" y="0"/>
          <a:chExt cx="0" cy="0"/>
        </a:xfrm>
      </p:grpSpPr>
      <p:sp>
        <p:nvSpPr>
          <p:cNvPr id="7170" name="Rectangle 2"/>
          <p:cNvSpPr>
            <a:spLocks noGrp="1" noRot="1" noChangeArrowheads="1"/>
          </p:cNvSpPr>
          <p:nvPr>
            <p:ph type="title"/>
          </p:nvPr>
        </p:nvSpPr>
        <p:spPr>
          <a:solidFill>
            <a:srgbClr val="D7E4BD"/>
          </a:solidFill>
        </p:spPr>
        <p:txBody>
          <a:bodyPr>
            <a:normAutofit fontScale="90000"/>
          </a:bodyPr>
          <a:lstStyle/>
          <a:p>
            <a:pPr eaLnBrk="1" hangingPunct="1">
              <a:defRPr/>
            </a:pPr>
            <a:r>
              <a:rPr lang="es-MX" sz="4000" dirty="0"/>
              <a:t>Las Instituciones/Programas de Extensión Rural</a:t>
            </a:r>
            <a:endParaRPr lang="es-ES" sz="4000" dirty="0"/>
          </a:p>
        </p:txBody>
      </p:sp>
      <p:sp>
        <p:nvSpPr>
          <p:cNvPr id="7171" name="Rectangle 3"/>
          <p:cNvSpPr>
            <a:spLocks noGrp="1" noRot="1" noChangeArrowheads="1"/>
          </p:cNvSpPr>
          <p:nvPr>
            <p:ph idx="1"/>
          </p:nvPr>
        </p:nvSpPr>
        <p:spPr>
          <a:solidFill>
            <a:schemeClr val="bg1"/>
          </a:solidFill>
        </p:spPr>
        <p:txBody>
          <a:bodyPr/>
          <a:lstStyle/>
          <a:p>
            <a:pPr eaLnBrk="1" hangingPunct="1">
              <a:defRPr/>
            </a:pPr>
            <a:r>
              <a:rPr lang="es-MX" dirty="0"/>
              <a:t>Instituciones/Programas estatales nacionales y provinciales</a:t>
            </a:r>
          </a:p>
          <a:p>
            <a:pPr eaLnBrk="1" hangingPunct="1">
              <a:buFont typeface="Wingdings" pitchFamily="2" charset="2"/>
              <a:buNone/>
              <a:defRPr/>
            </a:pPr>
            <a:endParaRPr lang="es-MX" dirty="0"/>
          </a:p>
          <a:p>
            <a:pPr eaLnBrk="1" hangingPunct="1">
              <a:defRPr/>
            </a:pPr>
            <a:r>
              <a:rPr lang="es-MX" dirty="0"/>
              <a:t>Instituciones privadas sin fines de lucro</a:t>
            </a:r>
          </a:p>
          <a:p>
            <a:pPr eaLnBrk="1" hangingPunct="1">
              <a:buFont typeface="Wingdings" pitchFamily="2" charset="2"/>
              <a:buNone/>
              <a:defRPr/>
            </a:pPr>
            <a:endParaRPr lang="es-MX" dirty="0"/>
          </a:p>
          <a:p>
            <a:pPr eaLnBrk="1" hangingPunct="1">
              <a:defRPr/>
            </a:pPr>
            <a:r>
              <a:rPr lang="es-MX" dirty="0"/>
              <a:t>Instituciones privadas con fines de lucro</a:t>
            </a:r>
            <a:endParaRPr lang="es-ES" dirty="0"/>
          </a:p>
        </p:txBody>
      </p:sp>
      <p:sp>
        <p:nvSpPr>
          <p:cNvPr id="4" name="5 Marcador de número de diapositiva"/>
          <p:cNvSpPr>
            <a:spLocks noGrp="1"/>
          </p:cNvSpPr>
          <p:nvPr>
            <p:ph type="sldNum" sz="quarter" idx="12"/>
          </p:nvPr>
        </p:nvSpPr>
        <p:spPr/>
        <p:txBody>
          <a:bodyPr/>
          <a:lstStyle/>
          <a:p>
            <a:pPr>
              <a:defRPr/>
            </a:pPr>
            <a:fld id="{47535DE3-569E-477B-B1AB-18F2512F8B8F}" type="slidenum">
              <a:rPr lang="es-ES"/>
              <a:pPr>
                <a:defRPr/>
              </a:pPr>
              <a:t>8</a:t>
            </a:fld>
            <a:endParaRPr lang="es-E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17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17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Imagen 1">
            <a:extLst>
              <a:ext uri="{FF2B5EF4-FFF2-40B4-BE49-F238E27FC236}">
                <a16:creationId xmlns:a16="http://schemas.microsoft.com/office/drawing/2014/main" id="{29EF1A4F-A41D-491D-99C9-1681F042C66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24075" y="0"/>
            <a:ext cx="5372100" cy="687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Espiral">
  <a:themeElements>
    <a:clrScheme name="Espiral">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Espiral">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Espiral">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3.xml><?xml version="1.0" encoding="utf-8"?>
<a:theme xmlns:a="http://schemas.openxmlformats.org/drawingml/2006/main" name="1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2937</TotalTime>
  <Words>1969</Words>
  <Application>Microsoft Office PowerPoint</Application>
  <PresentationFormat>Presentación en pantalla (4:3)</PresentationFormat>
  <Paragraphs>232</Paragraphs>
  <Slides>32</Slides>
  <Notes>1</Notes>
  <HiddenSlides>0</HiddenSlides>
  <MMClips>0</MMClips>
  <ScaleCrop>false</ScaleCrop>
  <HeadingPairs>
    <vt:vector size="6" baseType="variant">
      <vt:variant>
        <vt:lpstr>Fuentes usadas</vt:lpstr>
      </vt:variant>
      <vt:variant>
        <vt:i4>7</vt:i4>
      </vt:variant>
      <vt:variant>
        <vt:lpstr>Tema</vt:lpstr>
      </vt:variant>
      <vt:variant>
        <vt:i4>5</vt:i4>
      </vt:variant>
      <vt:variant>
        <vt:lpstr>Títulos de diapositiva</vt:lpstr>
      </vt:variant>
      <vt:variant>
        <vt:i4>32</vt:i4>
      </vt:variant>
    </vt:vector>
  </HeadingPairs>
  <TitlesOfParts>
    <vt:vector size="44" baseType="lpstr">
      <vt:lpstr>Arial</vt:lpstr>
      <vt:lpstr>Arial Narrow</vt:lpstr>
      <vt:lpstr>Calibri</vt:lpstr>
      <vt:lpstr>Century Gothic</vt:lpstr>
      <vt:lpstr>Times New Roman</vt:lpstr>
      <vt:lpstr>Wingdings</vt:lpstr>
      <vt:lpstr>Wingdings 3</vt:lpstr>
      <vt:lpstr>Tema de Office</vt:lpstr>
      <vt:lpstr>Espiral</vt:lpstr>
      <vt:lpstr>1_Tema de Office</vt:lpstr>
      <vt:lpstr>Diseño predeterminado</vt:lpstr>
      <vt:lpstr>2_Tema de Office</vt:lpstr>
      <vt:lpstr>Presentación de PowerPoint</vt:lpstr>
      <vt:lpstr>Las Instituciones y Programas de Extensión y Desarrollo Rural en Argentina</vt:lpstr>
      <vt:lpstr>CONSIDERACIONES PREVIAS</vt:lpstr>
      <vt:lpstr>AGENDA PÚBLICA</vt:lpstr>
      <vt:lpstr>Otros aportes</vt:lpstr>
      <vt:lpstr>ALGUNOS INTERROGANTES SOBRE LA  ER </vt:lpstr>
      <vt:lpstr>Estructura de la presentación</vt:lpstr>
      <vt:lpstr>Las Instituciones/Programas de Extensión Rural</vt:lpstr>
      <vt:lpstr>Presentación de PowerPoint</vt:lpstr>
      <vt:lpstr>INTA</vt:lpstr>
      <vt:lpstr>Las etapas de la ER en Argentina</vt:lpstr>
      <vt:lpstr>Presentación de PowerPoint</vt:lpstr>
      <vt:lpstr>Presentación de PowerPoint</vt:lpstr>
      <vt:lpstr>CIPAF: Esquema organizacional</vt:lpstr>
      <vt:lpstr>Programas </vt:lpstr>
      <vt:lpstr>Prohuerta</vt:lpstr>
      <vt:lpstr>Minifundio y Profam</vt:lpstr>
      <vt:lpstr>Cambio Rural</vt:lpstr>
      <vt:lpstr>PROGRAMA FEDERAL DE APOYO AL DESARROLLO RURAL SUSTENTABLE (ProFeder)</vt:lpstr>
      <vt:lpstr>Características generales de los programas</vt:lpstr>
      <vt:lpstr>PSA ( Programa Social Agropecuario) y PROINDER </vt:lpstr>
      <vt:lpstr>Nuevos Programas de Desarrollo Rural                      PDR</vt:lpstr>
      <vt:lpstr>Secretaría de Desarrollo Rural y Agricultura Familiar </vt:lpstr>
      <vt:lpstr>Secretaría de Agricultura Familiar </vt:lpstr>
      <vt:lpstr>Instituciones/Programas estatales de la Provincias</vt:lpstr>
      <vt:lpstr>Instituciones estatales nacionales Las Universidades </vt:lpstr>
      <vt:lpstr>Instituciones privadas sin fines de lucro. ONGs </vt:lpstr>
      <vt:lpstr>Instituciones privadas sin fines de lucro. AADER</vt:lpstr>
      <vt:lpstr>Instituciones privadas con fines de lucro</vt:lpstr>
      <vt:lpstr>Otros agentes económicos que difunden tecnología</vt:lpstr>
      <vt:lpstr>AACREA</vt:lpstr>
      <vt:lpstr>Conclusión</vt:lpstr>
    </vt:vector>
  </TitlesOfParts>
  <Company>Windows uE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Las Instituciones y Programas de Extensión y Desarrollo Rural en Argentina</dc:title>
  <dc:creator>Alfredo</dc:creator>
  <cp:lastModifiedBy>Cristina</cp:lastModifiedBy>
  <cp:revision>69</cp:revision>
  <dcterms:created xsi:type="dcterms:W3CDTF">2010-09-02T13:46:03Z</dcterms:created>
  <dcterms:modified xsi:type="dcterms:W3CDTF">2021-11-01T23:21:12Z</dcterms:modified>
</cp:coreProperties>
</file>