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73" r:id="rId12"/>
    <p:sldId id="271" r:id="rId13"/>
    <p:sldId id="274" r:id="rId1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4E2F-AFA3-485A-93D6-29B7EC135838}" type="datetimeFigureOut">
              <a:rPr lang="es-AR" smtClean="0"/>
              <a:t>30/10/2020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101D-49F3-4768-B0C3-88C2F1F39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216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4E2F-AFA3-485A-93D6-29B7EC135838}" type="datetimeFigureOut">
              <a:rPr lang="es-AR" smtClean="0"/>
              <a:t>30/10/2020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101D-49F3-4768-B0C3-88C2F1F39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237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4E2F-AFA3-485A-93D6-29B7EC135838}" type="datetimeFigureOut">
              <a:rPr lang="es-AR" smtClean="0"/>
              <a:t>30/10/2020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101D-49F3-4768-B0C3-88C2F1F39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157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4E2F-AFA3-485A-93D6-29B7EC135838}" type="datetimeFigureOut">
              <a:rPr lang="es-AR" smtClean="0"/>
              <a:t>30/10/2020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101D-49F3-4768-B0C3-88C2F1F39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356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4E2F-AFA3-485A-93D6-29B7EC135838}" type="datetimeFigureOut">
              <a:rPr lang="es-AR" smtClean="0"/>
              <a:t>30/10/2020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101D-49F3-4768-B0C3-88C2F1F39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394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4E2F-AFA3-485A-93D6-29B7EC135838}" type="datetimeFigureOut">
              <a:rPr lang="es-AR" smtClean="0"/>
              <a:t>30/10/2020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101D-49F3-4768-B0C3-88C2F1F39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815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4E2F-AFA3-485A-93D6-29B7EC135838}" type="datetimeFigureOut">
              <a:rPr lang="es-AR" smtClean="0"/>
              <a:t>30/10/2020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101D-49F3-4768-B0C3-88C2F1F39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965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4E2F-AFA3-485A-93D6-29B7EC135838}" type="datetimeFigureOut">
              <a:rPr lang="es-AR" smtClean="0"/>
              <a:t>30/10/2020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101D-49F3-4768-B0C3-88C2F1F39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4550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4E2F-AFA3-485A-93D6-29B7EC135838}" type="datetimeFigureOut">
              <a:rPr lang="es-AR" smtClean="0"/>
              <a:t>30/10/2020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101D-49F3-4768-B0C3-88C2F1F39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92575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4E2F-AFA3-485A-93D6-29B7EC135838}" type="datetimeFigureOut">
              <a:rPr lang="es-AR" smtClean="0"/>
              <a:t>30/10/2020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101D-49F3-4768-B0C3-88C2F1F39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605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4E2F-AFA3-485A-93D6-29B7EC135838}" type="datetimeFigureOut">
              <a:rPr lang="es-AR" smtClean="0"/>
              <a:t>30/10/2020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101D-49F3-4768-B0C3-88C2F1F39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8262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44E2F-AFA3-485A-93D6-29B7EC135838}" type="datetimeFigureOut">
              <a:rPr lang="es-AR" smtClean="0"/>
              <a:t>30/10/2020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8101D-49F3-4768-B0C3-88C2F1F39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9274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b="1" dirty="0" smtClean="0"/>
              <a:t>Cómo crear y configurar una actividad </a:t>
            </a:r>
            <a:r>
              <a:rPr lang="es-MX" b="1" dirty="0" err="1" smtClean="0"/>
              <a:t>BigBlueButton</a:t>
            </a:r>
            <a:r>
              <a:rPr lang="es-MX" b="1" dirty="0" smtClean="0"/>
              <a:t> en </a:t>
            </a:r>
            <a:r>
              <a:rPr lang="es-MX" b="1" dirty="0" err="1" smtClean="0"/>
              <a:t>Moodle</a:t>
            </a:r>
            <a:r>
              <a:rPr lang="es-MX" b="1" dirty="0" smtClean="0"/>
              <a:t>:</a:t>
            </a:r>
            <a:br>
              <a:rPr lang="es-MX" b="1" dirty="0" smtClean="0"/>
            </a:b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0218" y="3509963"/>
            <a:ext cx="11416146" cy="2489055"/>
          </a:xfrm>
        </p:spPr>
        <p:txBody>
          <a:bodyPr/>
          <a:lstStyle/>
          <a:p>
            <a:pPr algn="l"/>
            <a:r>
              <a:rPr lang="es-MX" dirty="0" smtClean="0"/>
              <a:t>Para añadir una actividad Big Blue </a:t>
            </a:r>
            <a:r>
              <a:rPr lang="es-MX" dirty="0" err="1" smtClean="0"/>
              <a:t>Button</a:t>
            </a:r>
            <a:r>
              <a:rPr lang="es-MX" dirty="0" smtClean="0"/>
              <a:t> a tu curso en </a:t>
            </a:r>
            <a:r>
              <a:rPr lang="es-MX" dirty="0" err="1" smtClean="0"/>
              <a:t>Moodle</a:t>
            </a:r>
            <a:r>
              <a:rPr lang="es-MX" dirty="0" smtClean="0"/>
              <a:t>, debes realizar los siguientes pasos:</a:t>
            </a:r>
            <a:br>
              <a:rPr lang="es-MX" dirty="0" smtClean="0"/>
            </a:br>
            <a:r>
              <a:rPr lang="es-MX" dirty="0" smtClean="0"/>
              <a:t>Haga clic en el botón </a:t>
            </a:r>
            <a:r>
              <a:rPr lang="es-MX" b="1" dirty="0" smtClean="0"/>
              <a:t>Activar Edición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0507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0" y="983673"/>
            <a:ext cx="12149043" cy="4281054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10515600" y="2632364"/>
            <a:ext cx="1399309" cy="78970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8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980137"/>
            <a:ext cx="11762509" cy="573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33055" y="152256"/>
            <a:ext cx="9144000" cy="1655762"/>
          </a:xfrm>
        </p:spPr>
        <p:txBody>
          <a:bodyPr/>
          <a:lstStyle/>
          <a:p>
            <a:r>
              <a:rPr lang="es-MX" b="1" dirty="0" smtClean="0"/>
              <a:t>7.</a:t>
            </a:r>
            <a:r>
              <a:rPr lang="es-MX" dirty="0" smtClean="0"/>
              <a:t> Para finalizar de editar los ajustes principales, haga clic en </a:t>
            </a:r>
            <a:r>
              <a:rPr lang="es-MX" b="1" dirty="0" smtClean="0"/>
              <a:t>Guardar cambios y mostrar</a:t>
            </a:r>
            <a:r>
              <a:rPr lang="es-MX" dirty="0" smtClean="0"/>
              <a:t>, botón ubicado al final de la página.</a:t>
            </a:r>
            <a:endParaRPr lang="es-AR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357746"/>
            <a:ext cx="12065587" cy="417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54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effectLst/>
              </a:rPr>
              <a:t>INGRESO A LA SESIÓN O SALA VIRTUAL: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effectLst/>
              </a:rPr>
              <a:t>Para ingresar a la sala virtual únicamente haga clic en el botón Unirse a la sesión. Una vez usted haya ingresado, sus estudiantes podrán tener acceso a la sesión creada.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8572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491" y="850323"/>
            <a:ext cx="11762509" cy="3162300"/>
          </a:xfrm>
          <a:prstGeom prst="rect">
            <a:avLst/>
          </a:prstGeom>
        </p:spPr>
      </p:pic>
      <p:sp>
        <p:nvSpPr>
          <p:cNvPr id="4" name="Flecha derecha 3"/>
          <p:cNvSpPr/>
          <p:nvPr/>
        </p:nvSpPr>
        <p:spPr>
          <a:xfrm>
            <a:off x="8451273" y="2618509"/>
            <a:ext cx="1814945" cy="387927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18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42109" y="263093"/>
            <a:ext cx="9144000" cy="1655762"/>
          </a:xfrm>
        </p:spPr>
        <p:txBody>
          <a:bodyPr/>
          <a:lstStyle/>
          <a:p>
            <a:r>
              <a:rPr lang="es-MX" b="1" dirty="0"/>
              <a:t>2.</a:t>
            </a:r>
            <a:r>
              <a:rPr lang="es-MX" dirty="0"/>
              <a:t> Una vez activada la edición, ubique la unidad en la que desea agregar la actividad y haga clic en el enlace </a:t>
            </a:r>
            <a:r>
              <a:rPr lang="es-MX" b="1" dirty="0"/>
              <a:t>“Añadir una actividad o un recurso”</a:t>
            </a:r>
            <a:r>
              <a:rPr lang="es-MX" dirty="0"/>
              <a:t>.</a:t>
            </a:r>
          </a:p>
          <a:p>
            <a:r>
              <a:rPr lang="es-MX" dirty="0"/>
              <a:t/>
            </a:r>
            <a:br>
              <a:rPr lang="es-MX" dirty="0"/>
            </a:b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2" y="1995486"/>
            <a:ext cx="12077917" cy="4155931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6935" y="4865975"/>
            <a:ext cx="1114881" cy="117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90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77636" y="304657"/>
            <a:ext cx="9144000" cy="1655762"/>
          </a:xfrm>
        </p:spPr>
        <p:txBody>
          <a:bodyPr/>
          <a:lstStyle/>
          <a:p>
            <a:r>
              <a:rPr lang="es-MX" b="1" dirty="0"/>
              <a:t>3.</a:t>
            </a:r>
            <a:r>
              <a:rPr lang="es-MX" dirty="0"/>
              <a:t> En la ventana emergente Añadir una actividad o un recurso, seleccione la opción </a:t>
            </a:r>
            <a:r>
              <a:rPr lang="es-MX" b="1" dirty="0" err="1"/>
              <a:t>BigBlueButtonBN</a:t>
            </a:r>
            <a:r>
              <a:rPr lang="es-MX" dirty="0"/>
              <a:t> y haga clic en el botón </a:t>
            </a:r>
            <a:r>
              <a:rPr lang="es-MX" b="1" dirty="0"/>
              <a:t>“Agregar”</a:t>
            </a:r>
            <a:r>
              <a:rPr lang="es-MX" dirty="0"/>
              <a:t>.</a:t>
            </a:r>
          </a:p>
          <a:p>
            <a:r>
              <a:rPr lang="es-MX" dirty="0"/>
              <a:t/>
            </a:r>
            <a:br>
              <a:rPr lang="es-MX" dirty="0"/>
            </a:b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354" y="1262928"/>
            <a:ext cx="11818281" cy="559507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728129" y="3672236"/>
            <a:ext cx="1134606" cy="1195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98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227" y="374072"/>
            <a:ext cx="3423300" cy="2119745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4</a:t>
            </a:r>
            <a:r>
              <a:rPr lang="es-MX" sz="2700" b="1" dirty="0" smtClean="0"/>
              <a:t>.</a:t>
            </a:r>
            <a:r>
              <a:rPr lang="es-MX" sz="2700" dirty="0" smtClean="0"/>
              <a:t> Dentro de la nueva página generada, podrá encontrar los ajustes básicos de la actividad </a:t>
            </a:r>
            <a:r>
              <a:rPr lang="es-MX" sz="2700" b="1" dirty="0" err="1" smtClean="0"/>
              <a:t>BigBlueButtonBN</a:t>
            </a:r>
            <a:r>
              <a:rPr lang="es-MX" sz="2700" dirty="0" smtClean="0"/>
              <a:t>, estos pueden ser:</a:t>
            </a:r>
            <a:br>
              <a:rPr lang="es-MX" sz="2700" dirty="0" smtClean="0"/>
            </a:br>
            <a:endParaRPr lang="es-AR" sz="27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0" y="2249775"/>
            <a:ext cx="2826327" cy="4788334"/>
          </a:xfrm>
        </p:spPr>
        <p:txBody>
          <a:bodyPr>
            <a:normAutofit/>
          </a:bodyPr>
          <a:lstStyle/>
          <a:p>
            <a:r>
              <a:rPr lang="es-MX" sz="2400" b="1" dirty="0" smtClean="0"/>
              <a:t>Nombre de la sala virtual</a:t>
            </a:r>
            <a:r>
              <a:rPr lang="es-MX" sz="2400" dirty="0" smtClean="0"/>
              <a:t>: Agregue un nombre a la sala donde accederán sus estudiantes.</a:t>
            </a:r>
            <a:br>
              <a:rPr lang="es-MX" sz="2400" dirty="0" smtClean="0"/>
            </a:br>
            <a:r>
              <a:rPr lang="es-MX" sz="2400" b="1" dirty="0" smtClean="0"/>
              <a:t>Enviar notificación:</a:t>
            </a:r>
            <a:r>
              <a:rPr lang="es-MX" sz="2400" dirty="0" smtClean="0"/>
              <a:t> Esta opción la sugerimos habilitar, ya que de esta manera sus estudiantes se enteraran cuando la sala virtual sea creada</a:t>
            </a:r>
            <a:endParaRPr lang="es-AR" sz="2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145" y="-1"/>
            <a:ext cx="9047019" cy="6719455"/>
          </a:xfrm>
          <a:prstGeom prst="rect">
            <a:avLst/>
          </a:prstGeom>
        </p:spPr>
      </p:pic>
      <p:cxnSp>
        <p:nvCxnSpPr>
          <p:cNvPr id="6" name="Conector curvado 5"/>
          <p:cNvCxnSpPr/>
          <p:nvPr/>
        </p:nvCxnSpPr>
        <p:spPr>
          <a:xfrm>
            <a:off x="2410691" y="2493817"/>
            <a:ext cx="3020291" cy="2715492"/>
          </a:xfrm>
          <a:prstGeom prst="curvedConnector3">
            <a:avLst/>
          </a:prstGeom>
          <a:ln w="730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2698230" y="6415790"/>
            <a:ext cx="4392118" cy="29980"/>
          </a:xfrm>
          <a:prstGeom prst="straightConnector1">
            <a:avLst/>
          </a:prstGeom>
          <a:ln w="666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10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1856652"/>
          </a:xfrm>
        </p:spPr>
        <p:txBody>
          <a:bodyPr>
            <a:noAutofit/>
          </a:bodyPr>
          <a:lstStyle/>
          <a:p>
            <a:pPr algn="l"/>
            <a:r>
              <a:rPr lang="es-MX" sz="2800" b="1" dirty="0"/>
              <a:t>5.</a:t>
            </a:r>
            <a:r>
              <a:rPr lang="es-MX" sz="2800" dirty="0"/>
              <a:t> En la pestaña </a:t>
            </a:r>
            <a:r>
              <a:rPr lang="es-MX" sz="2800" b="1" dirty="0"/>
              <a:t>Participantes</a:t>
            </a:r>
            <a:r>
              <a:rPr lang="es-MX" sz="2800" dirty="0"/>
              <a:t>, debe agregar los usuarios que usted desea puedan acceder a la sala virtual. Los ajustes sugeridos son los siguientes:</a:t>
            </a:r>
          </a:p>
          <a:p>
            <a:pPr algn="l"/>
            <a:r>
              <a:rPr lang="es-MX" sz="2800" b="1" dirty="0"/>
              <a:t>A)</a:t>
            </a:r>
            <a:r>
              <a:rPr lang="es-MX" sz="2800" dirty="0"/>
              <a:t> Si desea que todos los estudiantes de su curso puedan acceder a la sala virtual, seleccione la opción </a:t>
            </a:r>
            <a:r>
              <a:rPr lang="es-MX" sz="2800" b="1" dirty="0"/>
              <a:t>Todos los usuarios </a:t>
            </a:r>
            <a:r>
              <a:rPr lang="es-MX" sz="2800" b="1" dirty="0" smtClean="0"/>
              <a:t>inscriptos</a:t>
            </a:r>
            <a:r>
              <a:rPr lang="es-MX" sz="2800" dirty="0"/>
              <a:t>, después proceda a hacer clic en </a:t>
            </a:r>
            <a:r>
              <a:rPr lang="es-MX" sz="2800" b="1" dirty="0"/>
              <a:t>agregar.</a:t>
            </a:r>
            <a:endParaRPr lang="es-MX" sz="2800" dirty="0"/>
          </a:p>
          <a:p>
            <a:pPr algn="l"/>
            <a:r>
              <a:rPr lang="es-MX" sz="2800" dirty="0"/>
              <a:t/>
            </a:r>
            <a:br>
              <a:rPr lang="es-MX" sz="2800" dirty="0"/>
            </a:br>
            <a:endParaRPr lang="es-AR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" y="2119312"/>
            <a:ext cx="12077700" cy="4198361"/>
          </a:xfrm>
          <a:prstGeom prst="rect">
            <a:avLst/>
          </a:prstGeom>
        </p:spPr>
      </p:pic>
      <p:cxnSp>
        <p:nvCxnSpPr>
          <p:cNvPr id="5" name="Conector recto de flecha 4"/>
          <p:cNvCxnSpPr/>
          <p:nvPr/>
        </p:nvCxnSpPr>
        <p:spPr>
          <a:xfrm>
            <a:off x="3972393" y="239843"/>
            <a:ext cx="1124263" cy="4557009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1289154" y="2119312"/>
            <a:ext cx="4302177" cy="3487009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828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1988127"/>
          </a:xfrm>
        </p:spPr>
        <p:txBody>
          <a:bodyPr>
            <a:noAutofit/>
          </a:bodyPr>
          <a:lstStyle/>
          <a:p>
            <a:pPr algn="l"/>
            <a:r>
              <a:rPr lang="es-MX" sz="2000" b="1" dirty="0"/>
              <a:t>A)</a:t>
            </a:r>
            <a:r>
              <a:rPr lang="es-MX" sz="2000" dirty="0"/>
              <a:t> Si desea escoger los estudiantes que deben tener acceso a su sala virtual, haga clic en la primera casilla desplegable y seleccione la opción </a:t>
            </a:r>
            <a:r>
              <a:rPr lang="es-MX" sz="2000" b="1" dirty="0"/>
              <a:t>Usuario</a:t>
            </a:r>
            <a:r>
              <a:rPr lang="es-MX" sz="2000" dirty="0"/>
              <a:t>.</a:t>
            </a:r>
          </a:p>
          <a:p>
            <a:pPr algn="l"/>
            <a:r>
              <a:rPr lang="es-MX" sz="2000" b="1" dirty="0"/>
              <a:t>B)</a:t>
            </a:r>
            <a:r>
              <a:rPr lang="es-MX" sz="2000" dirty="0"/>
              <a:t> En la segunda casilla desplegable seleccione el usuario que desea agregar a su sala virtual.</a:t>
            </a:r>
          </a:p>
          <a:p>
            <a:pPr algn="l"/>
            <a:r>
              <a:rPr lang="es-MX" sz="2000" b="1" dirty="0"/>
              <a:t>C)</a:t>
            </a:r>
            <a:r>
              <a:rPr lang="es-MX" sz="2000" dirty="0"/>
              <a:t> Haga clic en agregar, para añadir al usuario seleccionado y repita para agregar otro.</a:t>
            </a:r>
          </a:p>
          <a:p>
            <a:pPr algn="l"/>
            <a:r>
              <a:rPr lang="es-MX" sz="2000" dirty="0"/>
              <a:t/>
            </a:r>
            <a:br>
              <a:rPr lang="es-MX" sz="2000" dirty="0"/>
            </a:br>
            <a:endParaRPr lang="es-AR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" y="1787237"/>
            <a:ext cx="12144375" cy="4577628"/>
          </a:xfrm>
          <a:prstGeom prst="rect">
            <a:avLst/>
          </a:prstGeom>
        </p:spPr>
      </p:pic>
      <p:cxnSp>
        <p:nvCxnSpPr>
          <p:cNvPr id="5" name="Conector curvado 4"/>
          <p:cNvCxnSpPr/>
          <p:nvPr/>
        </p:nvCxnSpPr>
        <p:spPr>
          <a:xfrm rot="16200000" flipH="1">
            <a:off x="4856813" y="674558"/>
            <a:ext cx="2368446" cy="2068642"/>
          </a:xfrm>
          <a:prstGeom prst="curvedConnector3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curvado 6"/>
          <p:cNvCxnSpPr/>
          <p:nvPr/>
        </p:nvCxnSpPr>
        <p:spPr>
          <a:xfrm rot="5400000">
            <a:off x="8656820" y="1521501"/>
            <a:ext cx="1753849" cy="389744"/>
          </a:xfrm>
          <a:prstGeom prst="curvedConnector3">
            <a:avLst/>
          </a:prstGeom>
          <a:ln w="317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ipse 7"/>
          <p:cNvSpPr/>
          <p:nvPr/>
        </p:nvSpPr>
        <p:spPr>
          <a:xfrm>
            <a:off x="5576340" y="3142175"/>
            <a:ext cx="1618938" cy="68954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2759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3558" y="-37024"/>
            <a:ext cx="12955557" cy="5675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9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97527" y="152256"/>
            <a:ext cx="9144000" cy="1655762"/>
          </a:xfrm>
        </p:spPr>
        <p:txBody>
          <a:bodyPr/>
          <a:lstStyle/>
          <a:p>
            <a:r>
              <a:rPr lang="es-MX" b="1" dirty="0" smtClean="0"/>
              <a:t>6. </a:t>
            </a:r>
            <a:r>
              <a:rPr lang="es-MX" dirty="0" smtClean="0"/>
              <a:t>Si desea programar la sesión de la sala virtual, despliegue la pestaña </a:t>
            </a:r>
            <a:r>
              <a:rPr lang="es-MX" b="1" dirty="0" smtClean="0"/>
              <a:t>Programación de las sesiones</a:t>
            </a:r>
            <a:r>
              <a:rPr lang="es-MX" dirty="0" smtClean="0"/>
              <a:t> y seleccione la fecha en que su sala debe activarse y si lo desea, la fecha en que esta debe finalizar.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327" y="1557337"/>
            <a:ext cx="11344947" cy="492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353</Words>
  <Application>Microsoft Office PowerPoint</Application>
  <PresentationFormat>Panorámica</PresentationFormat>
  <Paragraphs>19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 Cómo crear y configurar una actividad BigBlueButton en Moodle: </vt:lpstr>
      <vt:lpstr>Presentación de PowerPoint</vt:lpstr>
      <vt:lpstr>Presentación de PowerPoint</vt:lpstr>
      <vt:lpstr>Presentación de PowerPoint</vt:lpstr>
      <vt:lpstr>4. Dentro de la nueva página generada, podrá encontrar los ajustes básicos de la actividad BigBlueButtonBN, estos pueden ser: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INGRESO A LA SESIÓN O SALA VIRTUAL: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crear y configurar una actividad BigBlueButton en Moodle:</dc:title>
  <dc:creator>Usuario de Windows</dc:creator>
  <cp:lastModifiedBy>Usuario</cp:lastModifiedBy>
  <cp:revision>13</cp:revision>
  <dcterms:created xsi:type="dcterms:W3CDTF">2020-10-15T01:11:15Z</dcterms:created>
  <dcterms:modified xsi:type="dcterms:W3CDTF">2020-10-31T00:04:57Z</dcterms:modified>
</cp:coreProperties>
</file>